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FDCD"/>
    <a:srgbClr val="309A2E"/>
    <a:srgbClr val="217A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520" autoAdjust="0"/>
  </p:normalViewPr>
  <p:slideViewPr>
    <p:cSldViewPr snapToGrid="0">
      <p:cViewPr>
        <p:scale>
          <a:sx n="80" d="100"/>
          <a:sy n="80" d="100"/>
        </p:scale>
        <p:origin x="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AAB353-6221-4151-8BA7-BF05BE0196A0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C82DF-ECC1-473F-929D-3F0EE86533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3781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5C82DF-ECC1-473F-929D-3F0EE86533C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3632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0419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465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250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330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493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4032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838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379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8312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945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8750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B215D-036C-414B-8C4A-59BF88006D46}" type="datetimeFigureOut">
              <a:rPr lang="es-ES" smtClean="0"/>
              <a:t>13/05/2024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7B9D5-F118-4C51-8F55-E08A0998D08B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40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705619"/>
            <a:ext cx="9144000" cy="2387600"/>
          </a:xfrm>
        </p:spPr>
        <p:txBody>
          <a:bodyPr/>
          <a:lstStyle/>
          <a:p>
            <a:r>
              <a:rPr lang="es-ES" b="1" dirty="0" smtClean="0">
                <a:latin typeface="+mn-lt"/>
              </a:rPr>
              <a:t>Título de la ponencia a presentar</a:t>
            </a:r>
            <a:endParaRPr lang="es-ES" b="1" dirty="0">
              <a:latin typeface="+mn-lt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0" y="0"/>
            <a:ext cx="12192000" cy="938154"/>
            <a:chOff x="0" y="-1"/>
            <a:chExt cx="12192000" cy="938154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33600" y="0"/>
              <a:ext cx="10058400" cy="938153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2769"/>
            <a:stretch/>
          </p:blipFill>
          <p:spPr>
            <a:xfrm>
              <a:off x="0" y="-1"/>
              <a:ext cx="6762307" cy="938153"/>
            </a:xfrm>
            <a:prstGeom prst="rect">
              <a:avLst/>
            </a:prstGeom>
          </p:spPr>
        </p:pic>
        <p:sp>
          <p:nvSpPr>
            <p:cNvPr id="7" name="Rectángulo 6"/>
            <p:cNvSpPr/>
            <p:nvPr/>
          </p:nvSpPr>
          <p:spPr>
            <a:xfrm>
              <a:off x="6549656" y="202019"/>
              <a:ext cx="2200939" cy="446567"/>
            </a:xfrm>
            <a:prstGeom prst="rect">
              <a:avLst/>
            </a:prstGeom>
            <a:solidFill>
              <a:srgbClr val="217A2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849929"/>
              </p:ext>
            </p:extLst>
          </p:nvPr>
        </p:nvGraphicFramePr>
        <p:xfrm>
          <a:off x="2032000" y="4260307"/>
          <a:ext cx="8128000" cy="17364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825056332"/>
                    </a:ext>
                  </a:extLst>
                </a:gridCol>
              </a:tblGrid>
              <a:tr h="17364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b="1" dirty="0" smtClean="0">
                          <a:solidFill>
                            <a:srgbClr val="217A20"/>
                          </a:solidFill>
                        </a:rPr>
                        <a:t>Autores: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b="1" dirty="0" smtClean="0"/>
                        <a:t>Autor 1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b="1" dirty="0" smtClean="0"/>
                        <a:t>Autor 2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b="1" dirty="0" smtClean="0"/>
                        <a:t>Autor 3</a:t>
                      </a:r>
                    </a:p>
                    <a:p>
                      <a:endParaRPr lang="es-E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2645738"/>
                  </a:ext>
                </a:extLst>
              </a:tr>
            </a:tbl>
          </a:graphicData>
        </a:graphic>
      </p:graphicFrame>
      <p:sp>
        <p:nvSpPr>
          <p:cNvPr id="15" name="Rectángulo 14"/>
          <p:cNvSpPr/>
          <p:nvPr/>
        </p:nvSpPr>
        <p:spPr>
          <a:xfrm>
            <a:off x="0" y="6188148"/>
            <a:ext cx="12192000" cy="669851"/>
          </a:xfrm>
          <a:prstGeom prst="rect">
            <a:avLst/>
          </a:prstGeom>
          <a:solidFill>
            <a:srgbClr val="309A2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1524000" y="6198779"/>
            <a:ext cx="91440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La Habana</a:t>
            </a:r>
          </a:p>
          <a:p>
            <a:pPr algn="ctr"/>
            <a:r>
              <a:rPr lang="es-ES" sz="2000" dirty="0" smtClean="0">
                <a:solidFill>
                  <a:schemeClr val="bg1"/>
                </a:solidFill>
              </a:rPr>
              <a:t>2024</a:t>
            </a:r>
            <a:endParaRPr lang="es-E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18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670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48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068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marillo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18</Words>
  <Application>Microsoft Office PowerPoint</Application>
  <PresentationFormat>Panorámica</PresentationFormat>
  <Paragraphs>8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Título de la ponencia a presentar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de la ponencia a presentar</dc:title>
  <dc:creator>Usuario</dc:creator>
  <cp:lastModifiedBy>Usuario</cp:lastModifiedBy>
  <cp:revision>3</cp:revision>
  <dcterms:created xsi:type="dcterms:W3CDTF">2024-05-14T03:02:30Z</dcterms:created>
  <dcterms:modified xsi:type="dcterms:W3CDTF">2024-05-14T03:14:36Z</dcterms:modified>
</cp:coreProperties>
</file>