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6879550" cy="15119350"/>
  <p:notesSz cx="6858000" cy="9144000"/>
  <p:defaultTextStyle>
    <a:defPPr>
      <a:defRPr lang="es-ES"/>
    </a:defPPr>
    <a:lvl1pPr marL="0" algn="l" defTabSz="1752072" rtl="0" eaLnBrk="1" latinLnBrk="0" hangingPunct="1">
      <a:defRPr sz="3451" kern="1200">
        <a:solidFill>
          <a:schemeClr val="tx1"/>
        </a:solidFill>
        <a:latin typeface="+mn-lt"/>
        <a:ea typeface="+mn-ea"/>
        <a:cs typeface="+mn-cs"/>
      </a:defRPr>
    </a:lvl1pPr>
    <a:lvl2pPr marL="876033" algn="l" defTabSz="1752072" rtl="0" eaLnBrk="1" latinLnBrk="0" hangingPunct="1">
      <a:defRPr sz="3451" kern="1200">
        <a:solidFill>
          <a:schemeClr val="tx1"/>
        </a:solidFill>
        <a:latin typeface="+mn-lt"/>
        <a:ea typeface="+mn-ea"/>
        <a:cs typeface="+mn-cs"/>
      </a:defRPr>
    </a:lvl2pPr>
    <a:lvl3pPr marL="1752072" algn="l" defTabSz="1752072" rtl="0" eaLnBrk="1" latinLnBrk="0" hangingPunct="1">
      <a:defRPr sz="3451" kern="1200">
        <a:solidFill>
          <a:schemeClr val="tx1"/>
        </a:solidFill>
        <a:latin typeface="+mn-lt"/>
        <a:ea typeface="+mn-ea"/>
        <a:cs typeface="+mn-cs"/>
      </a:defRPr>
    </a:lvl3pPr>
    <a:lvl4pPr marL="2628106" algn="l" defTabSz="1752072" rtl="0" eaLnBrk="1" latinLnBrk="0" hangingPunct="1">
      <a:defRPr sz="3451" kern="1200">
        <a:solidFill>
          <a:schemeClr val="tx1"/>
        </a:solidFill>
        <a:latin typeface="+mn-lt"/>
        <a:ea typeface="+mn-ea"/>
        <a:cs typeface="+mn-cs"/>
      </a:defRPr>
    </a:lvl4pPr>
    <a:lvl5pPr marL="3504143" algn="l" defTabSz="1752072" rtl="0" eaLnBrk="1" latinLnBrk="0" hangingPunct="1">
      <a:defRPr sz="3451" kern="1200">
        <a:solidFill>
          <a:schemeClr val="tx1"/>
        </a:solidFill>
        <a:latin typeface="+mn-lt"/>
        <a:ea typeface="+mn-ea"/>
        <a:cs typeface="+mn-cs"/>
      </a:defRPr>
    </a:lvl5pPr>
    <a:lvl6pPr marL="4380176" algn="l" defTabSz="1752072" rtl="0" eaLnBrk="1" latinLnBrk="0" hangingPunct="1">
      <a:defRPr sz="3451" kern="1200">
        <a:solidFill>
          <a:schemeClr val="tx1"/>
        </a:solidFill>
        <a:latin typeface="+mn-lt"/>
        <a:ea typeface="+mn-ea"/>
        <a:cs typeface="+mn-cs"/>
      </a:defRPr>
    </a:lvl6pPr>
    <a:lvl7pPr marL="5256211" algn="l" defTabSz="1752072" rtl="0" eaLnBrk="1" latinLnBrk="0" hangingPunct="1">
      <a:defRPr sz="3451" kern="1200">
        <a:solidFill>
          <a:schemeClr val="tx1"/>
        </a:solidFill>
        <a:latin typeface="+mn-lt"/>
        <a:ea typeface="+mn-ea"/>
        <a:cs typeface="+mn-cs"/>
      </a:defRPr>
    </a:lvl7pPr>
    <a:lvl8pPr marL="6132248" algn="l" defTabSz="1752072" rtl="0" eaLnBrk="1" latinLnBrk="0" hangingPunct="1">
      <a:defRPr sz="3451" kern="1200">
        <a:solidFill>
          <a:schemeClr val="tx1"/>
        </a:solidFill>
        <a:latin typeface="+mn-lt"/>
        <a:ea typeface="+mn-ea"/>
        <a:cs typeface="+mn-cs"/>
      </a:defRPr>
    </a:lvl8pPr>
    <a:lvl9pPr marL="7008281" algn="l" defTabSz="1752072" rtl="0" eaLnBrk="1" latinLnBrk="0" hangingPunct="1">
      <a:defRPr sz="3451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7A20"/>
    <a:srgbClr val="DDFDCD"/>
    <a:srgbClr val="309A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520" autoAdjust="0"/>
  </p:normalViewPr>
  <p:slideViewPr>
    <p:cSldViewPr snapToGrid="0">
      <p:cViewPr>
        <p:scale>
          <a:sx n="40" d="100"/>
          <a:sy n="40" d="100"/>
        </p:scale>
        <p:origin x="552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C3-45BE-B192-E9EDDCD7E353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C3-45BE-B192-E9EDDCD7E353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C3-45BE-B192-E9EDDCD7E3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79426719"/>
        <c:axId val="979418815"/>
      </c:barChart>
      <c:catAx>
        <c:axId val="979426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979418815"/>
        <c:crosses val="autoZero"/>
        <c:auto val="1"/>
        <c:lblAlgn val="ctr"/>
        <c:lblOffset val="100"/>
        <c:noMultiLvlLbl val="0"/>
      </c:catAx>
      <c:valAx>
        <c:axId val="9794188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9794267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48-4BF2-977B-6D54E14CEB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AAB353-6221-4151-8BA7-BF05BE0196A0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C82DF-ECC1-473F-929D-3F0EE86533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378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2072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1pPr>
    <a:lvl2pPr marL="876033" algn="l" defTabSz="1752072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2pPr>
    <a:lvl3pPr marL="1752072" algn="l" defTabSz="1752072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3pPr>
    <a:lvl4pPr marL="2628106" algn="l" defTabSz="1752072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4pPr>
    <a:lvl5pPr marL="3504143" algn="l" defTabSz="1752072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5pPr>
    <a:lvl6pPr marL="4380176" algn="l" defTabSz="1752072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6pPr>
    <a:lvl7pPr marL="5256211" algn="l" defTabSz="1752072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7pPr>
    <a:lvl8pPr marL="6132248" algn="l" defTabSz="1752072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8pPr>
    <a:lvl9pPr marL="7008281" algn="l" defTabSz="1752072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5C82DF-ECC1-473F-929D-3F0EE86533CE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3632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9944" y="2474395"/>
            <a:ext cx="20159663" cy="5263774"/>
          </a:xfrm>
        </p:spPr>
        <p:txBody>
          <a:bodyPr anchor="b"/>
          <a:lstStyle>
            <a:lvl1pPr algn="ctr">
              <a:defRPr sz="1322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9944" y="7941160"/>
            <a:ext cx="20159663" cy="3650342"/>
          </a:xfrm>
        </p:spPr>
        <p:txBody>
          <a:bodyPr/>
          <a:lstStyle>
            <a:lvl1pPr marL="0" indent="0" algn="ctr">
              <a:buNone/>
              <a:defRPr sz="5291"/>
            </a:lvl1pPr>
            <a:lvl2pPr marL="1007943" indent="0" algn="ctr">
              <a:buNone/>
              <a:defRPr sz="4409"/>
            </a:lvl2pPr>
            <a:lvl3pPr marL="2015886" indent="0" algn="ctr">
              <a:buNone/>
              <a:defRPr sz="3968"/>
            </a:lvl3pPr>
            <a:lvl4pPr marL="3023829" indent="0" algn="ctr">
              <a:buNone/>
              <a:defRPr sz="3527"/>
            </a:lvl4pPr>
            <a:lvl5pPr marL="4031772" indent="0" algn="ctr">
              <a:buNone/>
              <a:defRPr sz="3527"/>
            </a:lvl5pPr>
            <a:lvl6pPr marL="5039716" indent="0" algn="ctr">
              <a:buNone/>
              <a:defRPr sz="3527"/>
            </a:lvl6pPr>
            <a:lvl7pPr marL="6047659" indent="0" algn="ctr">
              <a:buNone/>
              <a:defRPr sz="3527"/>
            </a:lvl7pPr>
            <a:lvl8pPr marL="7055602" indent="0" algn="ctr">
              <a:buNone/>
              <a:defRPr sz="3527"/>
            </a:lvl8pPr>
            <a:lvl9pPr marL="8063545" indent="0" algn="ctr">
              <a:buNone/>
              <a:defRPr sz="3527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5369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8112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235678" y="804966"/>
            <a:ext cx="5795903" cy="128129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47969" y="804966"/>
            <a:ext cx="17051715" cy="128129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487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90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3969" y="3769340"/>
            <a:ext cx="23183612" cy="628922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3969" y="10118067"/>
            <a:ext cx="23183612" cy="3307357"/>
          </a:xfrm>
        </p:spPr>
        <p:txBody>
          <a:bodyPr/>
          <a:lstStyle>
            <a:lvl1pPr marL="0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1pPr>
            <a:lvl2pPr marL="1007943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2pPr>
            <a:lvl3pPr marL="2015886" indent="0">
              <a:buNone/>
              <a:defRPr sz="3968">
                <a:solidFill>
                  <a:schemeClr val="tx1">
                    <a:tint val="75000"/>
                  </a:schemeClr>
                </a:solidFill>
              </a:defRPr>
            </a:lvl3pPr>
            <a:lvl4pPr marL="3023829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4pPr>
            <a:lvl5pPr marL="4031772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5pPr>
            <a:lvl6pPr marL="5039716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6pPr>
            <a:lvl7pPr marL="6047659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7pPr>
            <a:lvl8pPr marL="7055602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8pPr>
            <a:lvl9pPr marL="8063545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6814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47969" y="4024827"/>
            <a:ext cx="11423809" cy="959308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07772" y="4024827"/>
            <a:ext cx="11423809" cy="959308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7904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470" y="804967"/>
            <a:ext cx="23183612" cy="29223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1471" y="3706342"/>
            <a:ext cx="11371309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471" y="5522763"/>
            <a:ext cx="11371309" cy="812315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607772" y="3706342"/>
            <a:ext cx="11427310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607772" y="5522763"/>
            <a:ext cx="11427310" cy="812315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5261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0984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996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471" y="1007957"/>
            <a:ext cx="8669354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7310" y="2176908"/>
            <a:ext cx="13607772" cy="10744538"/>
          </a:xfrm>
        </p:spPr>
        <p:txBody>
          <a:bodyPr/>
          <a:lstStyle>
            <a:lvl1pPr>
              <a:defRPr sz="7055"/>
            </a:lvl1pPr>
            <a:lvl2pPr>
              <a:defRPr sz="6173"/>
            </a:lvl2pPr>
            <a:lvl3pPr>
              <a:defRPr sz="5291"/>
            </a:lvl3pPr>
            <a:lvl4pPr>
              <a:defRPr sz="4409"/>
            </a:lvl4pPr>
            <a:lvl5pPr>
              <a:defRPr sz="4409"/>
            </a:lvl5pPr>
            <a:lvl6pPr>
              <a:defRPr sz="4409"/>
            </a:lvl6pPr>
            <a:lvl7pPr>
              <a:defRPr sz="4409"/>
            </a:lvl7pPr>
            <a:lvl8pPr>
              <a:defRPr sz="4409"/>
            </a:lvl8pPr>
            <a:lvl9pPr>
              <a:defRPr sz="4409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51471" y="4535805"/>
            <a:ext cx="8669354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297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471" y="1007957"/>
            <a:ext cx="8669354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27310" y="2176908"/>
            <a:ext cx="13607772" cy="10744538"/>
          </a:xfrm>
        </p:spPr>
        <p:txBody>
          <a:bodyPr anchor="t"/>
          <a:lstStyle>
            <a:lvl1pPr marL="0" indent="0">
              <a:buNone/>
              <a:defRPr sz="7055"/>
            </a:lvl1pPr>
            <a:lvl2pPr marL="1007943" indent="0">
              <a:buNone/>
              <a:defRPr sz="6173"/>
            </a:lvl2pPr>
            <a:lvl3pPr marL="2015886" indent="0">
              <a:buNone/>
              <a:defRPr sz="5291"/>
            </a:lvl3pPr>
            <a:lvl4pPr marL="3023829" indent="0">
              <a:buNone/>
              <a:defRPr sz="4409"/>
            </a:lvl4pPr>
            <a:lvl5pPr marL="4031772" indent="0">
              <a:buNone/>
              <a:defRPr sz="4409"/>
            </a:lvl5pPr>
            <a:lvl6pPr marL="5039716" indent="0">
              <a:buNone/>
              <a:defRPr sz="4409"/>
            </a:lvl6pPr>
            <a:lvl7pPr marL="6047659" indent="0">
              <a:buNone/>
              <a:defRPr sz="4409"/>
            </a:lvl7pPr>
            <a:lvl8pPr marL="7055602" indent="0">
              <a:buNone/>
              <a:defRPr sz="4409"/>
            </a:lvl8pPr>
            <a:lvl9pPr marL="8063545" indent="0">
              <a:buNone/>
              <a:defRPr sz="4409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51471" y="4535805"/>
            <a:ext cx="8669354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2850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47969" y="804967"/>
            <a:ext cx="23183612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7969" y="4024827"/>
            <a:ext cx="23183612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47969" y="14013399"/>
            <a:ext cx="6047899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03851" y="14013399"/>
            <a:ext cx="907184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983682" y="14013399"/>
            <a:ext cx="6047899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005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015886" rtl="0" eaLnBrk="1" latinLnBrk="0" hangingPunct="1">
        <a:lnSpc>
          <a:spcPct val="90000"/>
        </a:lnSpc>
        <a:spcBef>
          <a:spcPct val="0"/>
        </a:spcBef>
        <a:buNone/>
        <a:defRPr sz="9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72" indent="-503972" algn="l" defTabSz="2015886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15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858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3pPr>
      <a:lvl4pPr marL="3527801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535744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54368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551630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559573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56751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43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88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82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77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71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65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60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545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53241" y="2213175"/>
            <a:ext cx="23973068" cy="1844879"/>
          </a:xfrm>
        </p:spPr>
        <p:txBody>
          <a:bodyPr anchor="ctr">
            <a:normAutofit/>
          </a:bodyPr>
          <a:lstStyle/>
          <a:p>
            <a:r>
              <a:rPr lang="es-ES" sz="8800" b="1" dirty="0" smtClean="0">
                <a:latin typeface="+mn-lt"/>
              </a:rPr>
              <a:t>Título de la ponencia a presentar</a:t>
            </a:r>
            <a:endParaRPr lang="es-ES" sz="8800" b="1" dirty="0">
              <a:latin typeface="+mn-lt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0" y="0"/>
            <a:ext cx="26879550" cy="2068334"/>
            <a:chOff x="0" y="-1"/>
            <a:chExt cx="12192000" cy="938154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3600" y="0"/>
              <a:ext cx="10058400" cy="938153"/>
            </a:xfrm>
            <a:prstGeom prst="rect">
              <a:avLst/>
            </a:prstGeom>
          </p:spPr>
        </p:pic>
        <p:pic>
          <p:nvPicPr>
            <p:cNvPr id="6" name="Imagen 5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2769"/>
            <a:stretch/>
          </p:blipFill>
          <p:spPr>
            <a:xfrm>
              <a:off x="0" y="-1"/>
              <a:ext cx="6762307" cy="938153"/>
            </a:xfrm>
            <a:prstGeom prst="rect">
              <a:avLst/>
            </a:prstGeom>
          </p:spPr>
        </p:pic>
        <p:sp>
          <p:nvSpPr>
            <p:cNvPr id="7" name="Rectángulo 6"/>
            <p:cNvSpPr/>
            <p:nvPr/>
          </p:nvSpPr>
          <p:spPr>
            <a:xfrm>
              <a:off x="6549656" y="202019"/>
              <a:ext cx="2200939" cy="446567"/>
            </a:xfrm>
            <a:prstGeom prst="rect">
              <a:avLst/>
            </a:prstGeom>
            <a:solidFill>
              <a:srgbClr val="217A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14942" tIns="57471" rIns="114942" bIns="5747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 sz="980"/>
            </a:p>
          </p:txBody>
        </p:sp>
      </p:grp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375432"/>
              </p:ext>
            </p:extLst>
          </p:nvPr>
        </p:nvGraphicFramePr>
        <p:xfrm>
          <a:off x="852788" y="4447015"/>
          <a:ext cx="8323869" cy="23368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23869">
                  <a:extLst>
                    <a:ext uri="{9D8B030D-6E8A-4147-A177-3AD203B41FA5}">
                      <a16:colId xmlns:a16="http://schemas.microsoft.com/office/drawing/2014/main" val="3825056332"/>
                    </a:ext>
                  </a:extLst>
                </a:gridCol>
              </a:tblGrid>
              <a:tr h="23368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3600" b="1" dirty="0" smtClean="0">
                          <a:solidFill>
                            <a:srgbClr val="217A20"/>
                          </a:solidFill>
                        </a:rPr>
                        <a:t>Autores: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3600" b="1" dirty="0" smtClean="0"/>
                        <a:t>Autor 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3600" b="1" dirty="0" smtClean="0"/>
                        <a:t>Autor 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3600" b="1" dirty="0" smtClean="0"/>
                        <a:t>Autor 3</a:t>
                      </a:r>
                    </a:p>
                  </a:txBody>
                  <a:tcPr marL="114942" marR="114942" marT="57471" marB="5747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2645738"/>
                  </a:ext>
                </a:extLst>
              </a:tr>
            </a:tbl>
          </a:graphicData>
        </a:graphic>
      </p:graphicFrame>
      <p:sp>
        <p:nvSpPr>
          <p:cNvPr id="15" name="Rectángulo 14"/>
          <p:cNvSpPr/>
          <p:nvPr/>
        </p:nvSpPr>
        <p:spPr>
          <a:xfrm>
            <a:off x="0" y="14532429"/>
            <a:ext cx="26879550" cy="586921"/>
          </a:xfrm>
          <a:prstGeom prst="rect">
            <a:avLst/>
          </a:prstGeom>
          <a:solidFill>
            <a:srgbClr val="309A2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14942" tIns="57471" rIns="114942" bIns="574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980"/>
          </a:p>
        </p:txBody>
      </p:sp>
      <p:sp>
        <p:nvSpPr>
          <p:cNvPr id="16" name="Rectángulo 15"/>
          <p:cNvSpPr/>
          <p:nvPr/>
        </p:nvSpPr>
        <p:spPr>
          <a:xfrm>
            <a:off x="852788" y="6964555"/>
            <a:ext cx="8323869" cy="48903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solidFill>
                  <a:schemeClr val="tx1"/>
                </a:solidFill>
              </a:rPr>
              <a:t>INTRODUCCIÓN</a:t>
            </a:r>
          </a:p>
          <a:p>
            <a:pPr algn="just"/>
            <a:r>
              <a:rPr lang="es-ES" sz="4000" dirty="0" smtClean="0">
                <a:solidFill>
                  <a:schemeClr val="tx1"/>
                </a:solidFill>
              </a:rPr>
              <a:t>Texto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 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texto</a:t>
            </a:r>
            <a:endParaRPr lang="es-E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8" name="Tab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828399"/>
              </p:ext>
            </p:extLst>
          </p:nvPr>
        </p:nvGraphicFramePr>
        <p:xfrm>
          <a:off x="852788" y="12035594"/>
          <a:ext cx="8323869" cy="23704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23869">
                  <a:extLst>
                    <a:ext uri="{9D8B030D-6E8A-4147-A177-3AD203B41FA5}">
                      <a16:colId xmlns:a16="http://schemas.microsoft.com/office/drawing/2014/main" val="3825056332"/>
                    </a:ext>
                  </a:extLst>
                </a:gridCol>
              </a:tblGrid>
              <a:tr h="20699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4000" b="1" dirty="0" smtClean="0">
                          <a:solidFill>
                            <a:srgbClr val="217A20"/>
                          </a:solidFill>
                        </a:rPr>
                        <a:t>OBJETIVO</a:t>
                      </a:r>
                      <a:endParaRPr lang="es-ES" sz="3600" b="1" dirty="0" smtClean="0">
                        <a:solidFill>
                          <a:srgbClr val="217A20"/>
                        </a:solidFill>
                      </a:endParaRPr>
                    </a:p>
                    <a:p>
                      <a:pPr algn="ctr"/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Texto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ES" sz="3600" dirty="0"/>
                    </a:p>
                  </a:txBody>
                  <a:tcPr marL="114942" marR="114942" marT="57471" marB="5747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2645738"/>
                  </a:ext>
                </a:extLst>
              </a:tr>
            </a:tbl>
          </a:graphicData>
        </a:graphic>
      </p:graphicFrame>
      <p:sp>
        <p:nvSpPr>
          <p:cNvPr id="19" name="Rectángulo 18"/>
          <p:cNvSpPr/>
          <p:nvPr/>
        </p:nvSpPr>
        <p:spPr>
          <a:xfrm>
            <a:off x="16659975" y="4673188"/>
            <a:ext cx="26412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dirty="0" smtClean="0">
                <a:solidFill>
                  <a:srgbClr val="217A20"/>
                </a:solidFill>
              </a:rPr>
              <a:t>RESULTADOS</a:t>
            </a:r>
            <a:endParaRPr lang="es-ES" sz="3600" dirty="0"/>
          </a:p>
        </p:txBody>
      </p:sp>
      <p:cxnSp>
        <p:nvCxnSpPr>
          <p:cNvPr id="21" name="Conector recto 20"/>
          <p:cNvCxnSpPr/>
          <p:nvPr/>
        </p:nvCxnSpPr>
        <p:spPr>
          <a:xfrm>
            <a:off x="9793705" y="4439636"/>
            <a:ext cx="16098253" cy="0"/>
          </a:xfrm>
          <a:prstGeom prst="line">
            <a:avLst/>
          </a:prstGeom>
          <a:ln>
            <a:solidFill>
              <a:srgbClr val="217A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Gráfico 23"/>
          <p:cNvGraphicFramePr/>
          <p:nvPr>
            <p:extLst>
              <p:ext uri="{D42A27DB-BD31-4B8C-83A1-F6EECF244321}">
                <p14:modId xmlns:p14="http://schemas.microsoft.com/office/powerpoint/2010/main" val="1525078321"/>
              </p:ext>
            </p:extLst>
          </p:nvPr>
        </p:nvGraphicFramePr>
        <p:xfrm>
          <a:off x="10218046" y="6512327"/>
          <a:ext cx="7877450" cy="5010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8" name="Gráfico 27"/>
          <p:cNvGraphicFramePr/>
          <p:nvPr>
            <p:extLst>
              <p:ext uri="{D42A27DB-BD31-4B8C-83A1-F6EECF244321}">
                <p14:modId xmlns:p14="http://schemas.microsoft.com/office/powerpoint/2010/main" val="3192266243"/>
              </p:ext>
            </p:extLst>
          </p:nvPr>
        </p:nvGraphicFramePr>
        <p:xfrm>
          <a:off x="19136885" y="6442221"/>
          <a:ext cx="7098630" cy="4914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9" name="Tab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849050"/>
              </p:ext>
            </p:extLst>
          </p:nvPr>
        </p:nvGraphicFramePr>
        <p:xfrm>
          <a:off x="9793705" y="12420647"/>
          <a:ext cx="16098253" cy="18902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98253">
                  <a:extLst>
                    <a:ext uri="{9D8B030D-6E8A-4147-A177-3AD203B41FA5}">
                      <a16:colId xmlns:a16="http://schemas.microsoft.com/office/drawing/2014/main" val="3825056332"/>
                    </a:ext>
                  </a:extLst>
                </a:gridCol>
              </a:tblGrid>
              <a:tr h="18902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4000" b="1" dirty="0" smtClean="0">
                          <a:solidFill>
                            <a:srgbClr val="217A20"/>
                          </a:solidFill>
                        </a:rPr>
                        <a:t>CONCLUSIONES</a:t>
                      </a:r>
                      <a:endParaRPr lang="es-ES" sz="3600" b="1" dirty="0" smtClean="0">
                        <a:solidFill>
                          <a:srgbClr val="217A20"/>
                        </a:solidFill>
                      </a:endParaRPr>
                    </a:p>
                    <a:p>
                      <a:pPr marL="0" marR="0" indent="0" algn="just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Texto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600" dirty="0" err="1" smtClean="0">
                          <a:solidFill>
                            <a:schemeClr val="tx1"/>
                          </a:solidFill>
                        </a:rPr>
                        <a:t>texto</a:t>
                      </a:r>
                      <a:r>
                        <a:rPr lang="es-ES" sz="3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ES" sz="3600" dirty="0" smtClean="0"/>
                    </a:p>
                  </a:txBody>
                  <a:tcPr marL="114942" marR="114942" marT="57471" marB="5747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645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218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Verde amarill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105</Words>
  <Application>Microsoft Office PowerPoint</Application>
  <PresentationFormat>Personalizado</PresentationFormat>
  <Paragraphs>15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Título de la ponencia a presentar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ponencia a presentar</dc:title>
  <dc:creator>Usuario</dc:creator>
  <cp:lastModifiedBy>Usuario</cp:lastModifiedBy>
  <cp:revision>5</cp:revision>
  <dcterms:created xsi:type="dcterms:W3CDTF">2024-05-14T03:02:30Z</dcterms:created>
  <dcterms:modified xsi:type="dcterms:W3CDTF">2024-05-14T03:27:26Z</dcterms:modified>
</cp:coreProperties>
</file>