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5A52D-11ED-4FD6-81D8-8E21AFA2D7A2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9BBAA-B103-48B7-A9A7-C0401EB9B4B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?term=Savan%20R%5bAuthor%5d&amp;cauthor=true&amp;cauthor_uid=24430298" TargetMode="External"/><Relationship Id="rId3" Type="http://schemas.openxmlformats.org/officeDocument/2006/relationships/hyperlink" Target="http://www.ncbi.nlm.nih.gov/pubmed?term=Jim%C3%A9nez-Morales%20S%5bAuthor%5d&amp;cauthor=true&amp;cauthor_uid=24430298" TargetMode="External"/><Relationship Id="rId7" Type="http://schemas.openxmlformats.org/officeDocument/2006/relationships/hyperlink" Target="http://www.ncbi.nlm.nih.gov/pubmed?term=Escamilla-Guerrero%20G%5bAuthor%5d&amp;cauthor=true&amp;cauthor_uid=24430298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ncbi.nlm.nih.gov/pubmed?term=Navarro-Olivos%20E%5bAuthor%5d&amp;cauthor=true&amp;cauthor_uid=24430298" TargetMode="External"/><Relationship Id="rId11" Type="http://schemas.openxmlformats.org/officeDocument/2006/relationships/hyperlink" Target="http://www.ncbi.nlm.nih.gov/pubmed?term=24430298%5buid%5d" TargetMode="External"/><Relationship Id="rId5" Type="http://schemas.openxmlformats.org/officeDocument/2006/relationships/hyperlink" Target="http://www.ncbi.nlm.nih.gov/pubmed?term=Del%20R%C3%ADo-Navarro%20BE%5bAuthor%5d&amp;cauthor=true&amp;cauthor_uid=24430298" TargetMode="External"/><Relationship Id="rId10" Type="http://schemas.openxmlformats.org/officeDocument/2006/relationships/hyperlink" Target="http://www.ncbi.nlm.nih.gov/pubmed?term=Orozco%20L%5bAuthor%5d&amp;cauthor=true&amp;cauthor_uid=24430298" TargetMode="External"/><Relationship Id="rId4" Type="http://schemas.openxmlformats.org/officeDocument/2006/relationships/hyperlink" Target="http://www.ncbi.nlm.nih.gov/pubmed?term=Jim%C3%A9nez-Ru%C3%ADz%20JL%5bAuthor%5d&amp;cauthor=true&amp;cauthor_uid=24430298" TargetMode="External"/><Relationship Id="rId9" Type="http://schemas.openxmlformats.org/officeDocument/2006/relationships/hyperlink" Target="http://www.ncbi.nlm.nih.gov/pubmed?term=Dean%20M%5bAuthor%5d&amp;cauthor=true&amp;cauthor_uid=2443029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CHRM2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but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not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CHRM1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CHRM3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are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associated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with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susceptibility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Mexican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patients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3"/>
              </a:rPr>
              <a:t>Jiménez-Morales 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4"/>
              </a:rPr>
              <a:t>Jiménez-Ruíz JL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5"/>
              </a:rPr>
              <a:t>Del Río-Navarro BE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6"/>
              </a:rPr>
              <a:t>Navarro-Olivos 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7"/>
              </a:rPr>
              <a:t>Escamilla-Guerrero G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8"/>
              </a:rPr>
              <a:t>Savan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8"/>
              </a:rPr>
              <a:t> 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9"/>
              </a:rPr>
              <a:t>Dean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9"/>
              </a:rPr>
              <a:t> M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0"/>
              </a:rPr>
              <a:t>Orozco 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r>
              <a:rPr lang="es-ES" sz="1200" b="1" i="0" u="none" strike="noStrike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Author</a:t>
            </a:r>
            <a:r>
              <a:rPr lang="es-ES" sz="1200" b="1" i="0" u="none" strike="noStrike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 </a:t>
            </a:r>
            <a:r>
              <a:rPr lang="es-ES" sz="1200" b="1" i="0" u="none" strike="noStrike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information</a:t>
            </a:r>
            <a:endParaRPr lang="es-ES" sz="1200" b="1" i="0" kern="1200" dirty="0" smtClean="0">
              <a:solidFill>
                <a:schemeClr val="tx1"/>
              </a:solidFill>
              <a:effectLst/>
              <a:latin typeface="Times" pitchFamily="18" charset="0"/>
              <a:ea typeface="+mn-ea"/>
              <a:cs typeface="+mn-cs"/>
            </a:endParaRPr>
          </a:p>
          <a:p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Abstract</a:t>
            </a:r>
            <a:endParaRPr lang="es-ES" sz="1200" b="1" i="0" kern="1200" dirty="0" smtClean="0">
              <a:solidFill>
                <a:schemeClr val="tx1"/>
              </a:solidFill>
              <a:effectLst/>
              <a:latin typeface="Times" pitchFamily="18" charset="0"/>
              <a:ea typeface="+mn-ea"/>
              <a:cs typeface="+mn-cs"/>
            </a:endParaRPr>
          </a:p>
          <a:p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a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complex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disease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for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which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genetic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predisposition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has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been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widely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documented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 Considerable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evidence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supports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hypothesis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that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muscarinic-cholinergic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(CHRM) genes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could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be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involved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pathogenesis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bronchial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hyperresponsiveness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 and mucus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secretion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To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determine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whether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single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nucleotide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(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SNPs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)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haplotypes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CHRM1, CHRM2,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CHRM3 are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associated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with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Mexican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pediatric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population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1F10E8-C13C-4A8C-B824-8D6D466E78BE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47610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541138" y="896405"/>
            <a:ext cx="7991475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1"/>
          </p:nvPr>
        </p:nvSpPr>
        <p:spPr bwMode="auto">
          <a:xfrm>
            <a:off x="539552" y="1439863"/>
            <a:ext cx="7993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479831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285A0-F155-452C-ACA4-1F2C4FEE6F5A}" type="datetimeFigureOut">
              <a:rPr lang="es-ES" smtClean="0"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8FF99-3BFA-442C-B88D-EDFF9C4BF90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87015"/>
            <a:ext cx="5235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Búsquedas y </a:t>
            </a:r>
            <a:r>
              <a:rPr lang="es-MX" sz="2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recuperación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 de contenido </a:t>
            </a:r>
            <a:endParaRPr 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683118"/>
            <a:ext cx="667041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Búsqueda Avanzada: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Hypertensive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heart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disease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		      +artículos que además  contengan “</a:t>
            </a:r>
            <a:r>
              <a:rPr lang="es-MX" sz="1200" dirty="0" err="1" smtClean="0">
                <a:solidFill>
                  <a:schemeClr val="bg2">
                    <a:lumMod val="50000"/>
                  </a:schemeClr>
                </a:solidFill>
              </a:rPr>
              <a:t>atherosclerosis</a:t>
            </a: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” y “diabetes”</a:t>
            </a:r>
            <a:endParaRPr lang="es-MX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84313"/>
            <a:ext cx="7805025" cy="5185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 bwMode="auto">
          <a:xfrm>
            <a:off x="4842716" y="2348880"/>
            <a:ext cx="1241452" cy="504056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305"/>
          <a:stretch/>
        </p:blipFill>
        <p:spPr bwMode="auto">
          <a:xfrm>
            <a:off x="4399823" y="1367884"/>
            <a:ext cx="7805025" cy="55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372"/>
          <a:stretch/>
        </p:blipFill>
        <p:spPr bwMode="auto">
          <a:xfrm>
            <a:off x="611560" y="1325003"/>
            <a:ext cx="8532440" cy="5532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22440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Office PowerPoint</Application>
  <PresentationFormat>Presentación en pantalla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Lourdes Ramos</dc:creator>
  <cp:lastModifiedBy>Lourdes Ramos</cp:lastModifiedBy>
  <cp:revision>3</cp:revision>
  <dcterms:created xsi:type="dcterms:W3CDTF">2015-10-05T12:49:46Z</dcterms:created>
  <dcterms:modified xsi:type="dcterms:W3CDTF">2015-10-05T12:59:00Z</dcterms:modified>
</cp:coreProperties>
</file>