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6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562" autoAdjust="0"/>
    <p:restoredTop sz="94660"/>
  </p:normalViewPr>
  <p:slideViewPr>
    <p:cSldViewPr>
      <p:cViewPr varScale="1">
        <p:scale>
          <a:sx n="65" d="100"/>
          <a:sy n="65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BABF4D-9C78-46D9-95C0-1319328AA84E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4FE67-B7CB-4306-B7C5-02FD58CCB70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1F10E8-C13C-4A8C-B824-8D6D466E78BE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476106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541138" y="896405"/>
            <a:ext cx="7991475" cy="30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200"/>
            </a:lvl1pPr>
          </a:lstStyle>
          <a:p>
            <a:pPr lvl="0"/>
            <a:r>
              <a:rPr lang="es-ES" smtClean="0"/>
              <a:t>Haga clic para modificar el estilo de título del patrón</a:t>
            </a:r>
            <a:endParaRPr lang="de-DE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idx="11"/>
          </p:nvPr>
        </p:nvSpPr>
        <p:spPr bwMode="auto">
          <a:xfrm>
            <a:off x="539552" y="1439863"/>
            <a:ext cx="7993062" cy="186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xmlns="" val="147983199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4AB3D-4807-47E8-9768-877873F05CF5}" type="datetimeFigureOut">
              <a:rPr lang="es-ES" smtClean="0"/>
              <a:pPr/>
              <a:t>05/10/2015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8A34F-4A3A-4711-BD61-ED5FB704931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Parte 6-6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87015"/>
            <a:ext cx="52358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Búsquedas y </a:t>
            </a:r>
            <a:r>
              <a:rPr lang="es-MX" sz="24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recuperación</a:t>
            </a:r>
            <a:r>
              <a:rPr lang="es-MX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n-lt"/>
              </a:rPr>
              <a:t> de contenido </a:t>
            </a:r>
            <a:endParaRPr 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1520" y="683118"/>
            <a:ext cx="595547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2" algn="l">
              <a:lnSpc>
                <a:spcPct val="100000"/>
              </a:lnSpc>
            </a:pPr>
            <a:r>
              <a:rPr lang="es-MX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Búsqueda Simple: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morbid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obesity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 vs “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morbid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es-MX" sz="1800" b="1" dirty="0" err="1" smtClean="0">
                <a:solidFill>
                  <a:schemeClr val="bg2">
                    <a:lumMod val="50000"/>
                  </a:schemeClr>
                </a:solidFill>
              </a:rPr>
              <a:t>obesity</a:t>
            </a:r>
            <a: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  <a:t>”</a:t>
            </a:r>
            <a:br>
              <a:rPr lang="es-MX" sz="1800" b="1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es-MX" sz="1200" dirty="0" smtClean="0">
                <a:solidFill>
                  <a:schemeClr val="bg2">
                    <a:lumMod val="50000"/>
                  </a:schemeClr>
                </a:solidFill>
              </a:rPr>
              <a:t>		uso de comillas</a:t>
            </a:r>
            <a:endParaRPr lang="es-MX" sz="11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20191" y="1526604"/>
            <a:ext cx="7863020" cy="5331396"/>
            <a:chOff x="620191" y="1526604"/>
            <a:chExt cx="7863020" cy="5331396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0191" y="1526604"/>
              <a:ext cx="7863020" cy="5331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Rounded Rectangle 1"/>
            <p:cNvSpPr/>
            <p:nvPr/>
          </p:nvSpPr>
          <p:spPr bwMode="auto">
            <a:xfrm>
              <a:off x="2643550" y="2940710"/>
              <a:ext cx="2232248" cy="216024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780286" y="2117090"/>
              <a:ext cx="2232248" cy="216024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11560" y="1484784"/>
            <a:ext cx="7871651" cy="5347976"/>
            <a:chOff x="611560" y="1484784"/>
            <a:chExt cx="7871651" cy="5347976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1484784"/>
              <a:ext cx="7871651" cy="5347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ounded Rectangle 4"/>
            <p:cNvSpPr/>
            <p:nvPr/>
          </p:nvSpPr>
          <p:spPr bwMode="auto">
            <a:xfrm>
              <a:off x="890648" y="2092380"/>
              <a:ext cx="1415450" cy="216024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ounded Rectangle 15"/>
            <p:cNvSpPr/>
            <p:nvPr/>
          </p:nvSpPr>
          <p:spPr bwMode="auto">
            <a:xfrm>
              <a:off x="2652494" y="2909178"/>
              <a:ext cx="2423562" cy="216024"/>
            </a:xfrm>
            <a:prstGeom prst="roundRect">
              <a:avLst/>
            </a:prstGeom>
            <a:noFill/>
            <a:ln w="38100" cap="flat" cmpd="sng" algn="ctr">
              <a:solidFill>
                <a:schemeClr val="accent6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399405295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</Words>
  <Application>Microsoft Office PowerPoint</Application>
  <PresentationFormat>Presentación en pantalla (4:3)</PresentationFormat>
  <Paragraphs>4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Parte 6-6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Parte 6-6</dc:title>
  <dc:creator>Lourdes Ramos</dc:creator>
  <cp:lastModifiedBy>Lourdes Ramos</cp:lastModifiedBy>
  <cp:revision>4</cp:revision>
  <dcterms:created xsi:type="dcterms:W3CDTF">2015-10-02T20:36:27Z</dcterms:created>
  <dcterms:modified xsi:type="dcterms:W3CDTF">2015-10-05T12:46:21Z</dcterms:modified>
</cp:coreProperties>
</file>