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230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689647E-E7A1-4DA8-A532-AC95C83A7626}" type="datetimeFigureOut">
              <a:rPr lang="es-ES" smtClean="0"/>
              <a:pPr/>
              <a:t>05/10/2015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EEA0A6C-3761-4DD6-B802-F8BEA5EB7B11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2EF64F0-3C7E-4E8A-A5A8-405FFAB044B3}" type="slidenum">
              <a:rPr lang="de-DE" smtClean="0"/>
              <a:pPr>
                <a:defRPr/>
              </a:pPr>
              <a:t>2</a:t>
            </a:fld>
            <a:endParaRPr lang="de-DE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FADA89B-C850-4E13-AFD1-71AB69953A95}" type="slidenum">
              <a:rPr lang="en-US"/>
              <a:pPr/>
              <a:t>4</a:t>
            </a:fld>
            <a:endParaRPr lang="en-US"/>
          </a:p>
        </p:txBody>
      </p:sp>
      <p:sp>
        <p:nvSpPr>
          <p:cNvPr id="317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s-MX" smtClean="0">
              <a:latin typeface="Times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BB0AAA-4C18-4053-A57F-FC4460EA57B2}" type="datetimeFigureOut">
              <a:rPr lang="es-ES" smtClean="0"/>
              <a:pPr/>
              <a:t>05/10/2015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DF0967-BEEA-49A9-9077-8ADDC7E1AC36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BB0AAA-4C18-4053-A57F-FC4460EA57B2}" type="datetimeFigureOut">
              <a:rPr lang="es-ES" smtClean="0"/>
              <a:pPr/>
              <a:t>05/10/2015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DF0967-BEEA-49A9-9077-8ADDC7E1AC36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BB0AAA-4C18-4053-A57F-FC4460EA57B2}" type="datetimeFigureOut">
              <a:rPr lang="es-ES" smtClean="0"/>
              <a:pPr/>
              <a:t>05/10/2015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DF0967-BEEA-49A9-9077-8ADDC7E1AC36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5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 noChangeArrowheads="1"/>
          </p:cNvSpPr>
          <p:nvPr>
            <p:ph type="title"/>
          </p:nvPr>
        </p:nvSpPr>
        <p:spPr bwMode="auto">
          <a:xfrm>
            <a:off x="541138" y="896405"/>
            <a:ext cx="7991475" cy="3046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>
            <a:lvl1pPr>
              <a:defRPr sz="2200"/>
            </a:lvl1pPr>
          </a:lstStyle>
          <a:p>
            <a:pPr lvl="0"/>
            <a:r>
              <a:rPr lang="en-US" smtClean="0"/>
              <a:t>Click to edit Master title style</a:t>
            </a:r>
            <a:endParaRPr lang="de-DE" dirty="0"/>
          </a:p>
        </p:txBody>
      </p:sp>
      <p:sp>
        <p:nvSpPr>
          <p:cNvPr id="9" name="Rectangle 6"/>
          <p:cNvSpPr>
            <a:spLocks noGrp="1" noChangeArrowheads="1"/>
          </p:cNvSpPr>
          <p:nvPr>
            <p:ph idx="11"/>
          </p:nvPr>
        </p:nvSpPr>
        <p:spPr bwMode="auto">
          <a:xfrm>
            <a:off x="539552" y="1439863"/>
            <a:ext cx="7993062" cy="1862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xmlns="" val="2668881229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Sub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539552" y="896405"/>
            <a:ext cx="7991475" cy="3877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>
            <a:lvl1pPr>
              <a:defRPr sz="2800"/>
            </a:lvl1pPr>
          </a:lstStyle>
          <a:p>
            <a:pPr lvl="0"/>
            <a:r>
              <a:rPr lang="en-US" smtClean="0"/>
              <a:t>Click to edit Master title style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xmlns="" val="3148745416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 noChangeArrowheads="1"/>
          </p:cNvSpPr>
          <p:nvPr>
            <p:ph type="title"/>
          </p:nvPr>
        </p:nvSpPr>
        <p:spPr bwMode="auto">
          <a:xfrm>
            <a:off x="541138" y="896405"/>
            <a:ext cx="7991475" cy="3046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>
            <a:lvl1pPr>
              <a:defRPr sz="2200"/>
            </a:lvl1pPr>
          </a:lstStyle>
          <a:p>
            <a:pPr lvl="0"/>
            <a:r>
              <a:rPr lang="es-ES" smtClean="0"/>
              <a:t>Haga clic para modificar el estilo de título del patrón</a:t>
            </a:r>
            <a:endParaRPr lang="de-DE" dirty="0"/>
          </a:p>
        </p:txBody>
      </p:sp>
      <p:sp>
        <p:nvSpPr>
          <p:cNvPr id="9" name="Rectangle 6"/>
          <p:cNvSpPr>
            <a:spLocks noGrp="1" noChangeArrowheads="1"/>
          </p:cNvSpPr>
          <p:nvPr>
            <p:ph idx="11"/>
          </p:nvPr>
        </p:nvSpPr>
        <p:spPr bwMode="auto">
          <a:xfrm>
            <a:off x="539552" y="1439863"/>
            <a:ext cx="7993062" cy="1862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xmlns="" val="1479831993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BB0AAA-4C18-4053-A57F-FC4460EA57B2}" type="datetimeFigureOut">
              <a:rPr lang="es-ES" smtClean="0"/>
              <a:pPr/>
              <a:t>05/10/2015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DF0967-BEEA-49A9-9077-8ADDC7E1AC36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BB0AAA-4C18-4053-A57F-FC4460EA57B2}" type="datetimeFigureOut">
              <a:rPr lang="es-ES" smtClean="0"/>
              <a:pPr/>
              <a:t>05/10/2015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DF0967-BEEA-49A9-9077-8ADDC7E1AC36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BB0AAA-4C18-4053-A57F-FC4460EA57B2}" type="datetimeFigureOut">
              <a:rPr lang="es-ES" smtClean="0"/>
              <a:pPr/>
              <a:t>05/10/2015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DF0967-BEEA-49A9-9077-8ADDC7E1AC36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BB0AAA-4C18-4053-A57F-FC4460EA57B2}" type="datetimeFigureOut">
              <a:rPr lang="es-ES" smtClean="0"/>
              <a:pPr/>
              <a:t>05/10/2015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DF0967-BEEA-49A9-9077-8ADDC7E1AC36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BB0AAA-4C18-4053-A57F-FC4460EA57B2}" type="datetimeFigureOut">
              <a:rPr lang="es-ES" smtClean="0"/>
              <a:pPr/>
              <a:t>05/10/2015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DF0967-BEEA-49A9-9077-8ADDC7E1AC36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BB0AAA-4C18-4053-A57F-FC4460EA57B2}" type="datetimeFigureOut">
              <a:rPr lang="es-ES" smtClean="0"/>
              <a:pPr/>
              <a:t>05/10/2015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DF0967-BEEA-49A9-9077-8ADDC7E1AC36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BB0AAA-4C18-4053-A57F-FC4460EA57B2}" type="datetimeFigureOut">
              <a:rPr lang="es-ES" smtClean="0"/>
              <a:pPr/>
              <a:t>05/10/2015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DF0967-BEEA-49A9-9077-8ADDC7E1AC36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BB0AAA-4C18-4053-A57F-FC4460EA57B2}" type="datetimeFigureOut">
              <a:rPr lang="es-ES" smtClean="0"/>
              <a:pPr/>
              <a:t>05/10/2015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DF0967-BEEA-49A9-9077-8ADDC7E1AC36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BB0AAA-4C18-4053-A57F-FC4460EA57B2}" type="datetimeFigureOut">
              <a:rPr lang="es-ES" smtClean="0"/>
              <a:pPr/>
              <a:t>05/10/2015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DF0967-BEEA-49A9-9077-8ADDC7E1AC36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link.springer.com/" TargetMode="Externa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4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smtClean="0"/>
              <a:t>Parte </a:t>
            </a:r>
            <a:r>
              <a:rPr lang="es-ES" smtClean="0"/>
              <a:t>4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4" descr="person reading ebook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2209968"/>
            <a:ext cx="3289110" cy="4648032"/>
          </a:xfrm>
          <a:prstGeom prst="rect">
            <a:avLst/>
          </a:prstGeom>
          <a:noFill/>
        </p:spPr>
      </p:pic>
      <p:sp>
        <p:nvSpPr>
          <p:cNvPr id="10" name="Content Placeholder 2"/>
          <p:cNvSpPr>
            <a:spLocks noGrp="1"/>
          </p:cNvSpPr>
          <p:nvPr>
            <p:ph idx="4294967295"/>
          </p:nvPr>
        </p:nvSpPr>
        <p:spPr>
          <a:xfrm>
            <a:off x="3347864" y="1844824"/>
            <a:ext cx="5400600" cy="3231654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  <a:spcBef>
                <a:spcPts val="1200"/>
              </a:spcBef>
            </a:pPr>
            <a:r>
              <a:rPr lang="en-US" sz="2000" dirty="0" err="1" smtClean="0">
                <a:solidFill>
                  <a:schemeClr val="accent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Pueden</a:t>
            </a:r>
            <a:r>
              <a:rPr lang="en-US" sz="2000" dirty="0" smtClean="0">
                <a:solidFill>
                  <a:schemeClr val="accent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2000" dirty="0" err="1" smtClean="0">
                <a:solidFill>
                  <a:schemeClr val="accent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entrar</a:t>
            </a:r>
            <a:r>
              <a:rPr lang="en-US" sz="2000" dirty="0" smtClean="0">
                <a:solidFill>
                  <a:schemeClr val="accent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 sin </a:t>
            </a:r>
            <a:r>
              <a:rPr lang="en-US" sz="2000" dirty="0" err="1" smtClean="0">
                <a:solidFill>
                  <a:schemeClr val="accent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límite</a:t>
            </a:r>
            <a:r>
              <a:rPr lang="en-US" sz="2000" dirty="0" smtClean="0">
                <a:solidFill>
                  <a:schemeClr val="accent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 de </a:t>
            </a:r>
            <a:r>
              <a:rPr lang="en-US" sz="2000" dirty="0" err="1" smtClean="0">
                <a:solidFill>
                  <a:schemeClr val="accent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concurrencia</a:t>
            </a:r>
            <a:endParaRPr lang="en-US" sz="2000" dirty="0" smtClean="0">
              <a:solidFill>
                <a:schemeClr val="accent1">
                  <a:lumMod val="50000"/>
                </a:schemeClr>
              </a:solidFill>
              <a:latin typeface="Calibri" pitchFamily="34" charset="0"/>
              <a:cs typeface="Calibri" pitchFamily="34" charset="0"/>
            </a:endParaRPr>
          </a:p>
          <a:p>
            <a:pPr>
              <a:lnSpc>
                <a:spcPct val="100000"/>
              </a:lnSpc>
              <a:spcBef>
                <a:spcPts val="1200"/>
              </a:spcBef>
            </a:pPr>
            <a:r>
              <a:rPr lang="en-US" sz="2000" dirty="0" err="1" smtClean="0">
                <a:solidFill>
                  <a:schemeClr val="accent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Consultan</a:t>
            </a:r>
            <a:r>
              <a:rPr lang="en-US" sz="2000" dirty="0" smtClean="0">
                <a:solidFill>
                  <a:schemeClr val="accent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 y </a:t>
            </a:r>
            <a:r>
              <a:rPr lang="en-US" sz="2000" dirty="0" err="1" smtClean="0">
                <a:solidFill>
                  <a:schemeClr val="accent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descargan</a:t>
            </a:r>
            <a:r>
              <a:rPr lang="en-US" sz="2000" dirty="0" smtClean="0">
                <a:solidFill>
                  <a:schemeClr val="accent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 el </a:t>
            </a:r>
            <a:r>
              <a:rPr lang="en-US" sz="2000" dirty="0" err="1" smtClean="0">
                <a:solidFill>
                  <a:schemeClr val="accent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texto</a:t>
            </a:r>
            <a:r>
              <a:rPr lang="en-US" sz="2000" dirty="0" smtClean="0">
                <a:solidFill>
                  <a:schemeClr val="accent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2000" dirty="0" err="1" smtClean="0">
                <a:solidFill>
                  <a:schemeClr val="accent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completo</a:t>
            </a:r>
            <a:r>
              <a:rPr lang="en-US" sz="2000" dirty="0" smtClean="0">
                <a:solidFill>
                  <a:schemeClr val="accent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 en PDF </a:t>
            </a:r>
            <a:r>
              <a:rPr lang="en-US" sz="2000" dirty="0" err="1" smtClean="0">
                <a:solidFill>
                  <a:schemeClr val="accent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por</a:t>
            </a:r>
            <a:r>
              <a:rPr lang="en-US" sz="2000" dirty="0" smtClean="0">
                <a:solidFill>
                  <a:schemeClr val="accent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2000" dirty="0" err="1" smtClean="0">
                <a:solidFill>
                  <a:schemeClr val="accent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capítulo</a:t>
            </a:r>
            <a:r>
              <a:rPr lang="en-US" sz="2000" dirty="0" smtClean="0">
                <a:solidFill>
                  <a:schemeClr val="accent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 o </a:t>
            </a:r>
            <a:r>
              <a:rPr lang="en-US" sz="2000" dirty="0" err="1" smtClean="0">
                <a:solidFill>
                  <a:schemeClr val="accent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por</a:t>
            </a:r>
            <a:r>
              <a:rPr lang="en-US" sz="2000" dirty="0" smtClean="0">
                <a:solidFill>
                  <a:schemeClr val="accent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2000" dirty="0" err="1" smtClean="0">
                <a:solidFill>
                  <a:schemeClr val="accent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libro</a:t>
            </a:r>
            <a:r>
              <a:rPr lang="en-US" sz="2000" dirty="0" smtClean="0">
                <a:solidFill>
                  <a:schemeClr val="accent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2000" dirty="0" err="1" smtClean="0">
                <a:solidFill>
                  <a:schemeClr val="accent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completo</a:t>
            </a:r>
            <a:endParaRPr lang="en-US" sz="2000" dirty="0" smtClean="0">
              <a:solidFill>
                <a:schemeClr val="accent1">
                  <a:lumMod val="50000"/>
                </a:schemeClr>
              </a:solidFill>
              <a:latin typeface="Calibri" pitchFamily="34" charset="0"/>
              <a:cs typeface="Calibri" pitchFamily="34" charset="0"/>
            </a:endParaRPr>
          </a:p>
          <a:p>
            <a:pPr>
              <a:lnSpc>
                <a:spcPct val="100000"/>
              </a:lnSpc>
              <a:spcBef>
                <a:spcPts val="1200"/>
              </a:spcBef>
            </a:pPr>
            <a:r>
              <a:rPr lang="es-ES" sz="2000" dirty="0" smtClean="0">
                <a:solidFill>
                  <a:schemeClr val="accent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Pueden conservar su copia para siempre</a:t>
            </a:r>
          </a:p>
          <a:p>
            <a:pPr>
              <a:lnSpc>
                <a:spcPct val="100000"/>
              </a:lnSpc>
              <a:spcBef>
                <a:spcPts val="1200"/>
              </a:spcBef>
            </a:pPr>
            <a:r>
              <a:rPr lang="es-ES" sz="2000" dirty="0" smtClean="0">
                <a:solidFill>
                  <a:schemeClr val="accent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Pueden imprimir y copiar sin restricciones</a:t>
            </a:r>
          </a:p>
          <a:p>
            <a:pPr>
              <a:lnSpc>
                <a:spcPct val="100000"/>
              </a:lnSpc>
              <a:spcBef>
                <a:spcPts val="1200"/>
              </a:spcBef>
            </a:pPr>
            <a:r>
              <a:rPr lang="es-ES" sz="2000" dirty="0" smtClean="0">
                <a:solidFill>
                  <a:schemeClr val="accent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Pueden subir su copia a lectores de </a:t>
            </a:r>
            <a:r>
              <a:rPr lang="es-ES" sz="2000" dirty="0" err="1" smtClean="0">
                <a:solidFill>
                  <a:schemeClr val="accent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eBooks</a:t>
            </a:r>
            <a:r>
              <a:rPr lang="es-ES" sz="2000" dirty="0" smtClean="0">
                <a:solidFill>
                  <a:schemeClr val="accent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 o tabletas</a:t>
            </a:r>
          </a:p>
          <a:p>
            <a:pPr>
              <a:lnSpc>
                <a:spcPct val="100000"/>
              </a:lnSpc>
              <a:spcBef>
                <a:spcPts val="1200"/>
              </a:spcBef>
            </a:pPr>
            <a:endParaRPr lang="en-US" sz="2000" dirty="0" smtClean="0">
              <a:solidFill>
                <a:schemeClr val="accent1">
                  <a:lumMod val="50000"/>
                </a:schemeClr>
              </a:solidFill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11" name="Picture 2" descr="http://www.digitaltrends.com/wp-content/uploads/2010/01/ipad-ereaders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644008" y="4948539"/>
            <a:ext cx="3115816" cy="1648813"/>
          </a:xfrm>
          <a:prstGeom prst="rect">
            <a:avLst/>
          </a:prstGeom>
          <a:noFill/>
        </p:spPr>
      </p:pic>
      <p:sp>
        <p:nvSpPr>
          <p:cNvPr id="8" name="Title 1"/>
          <p:cNvSpPr txBox="1">
            <a:spLocks/>
          </p:cNvSpPr>
          <p:nvPr/>
        </p:nvSpPr>
        <p:spPr bwMode="auto">
          <a:xfrm>
            <a:off x="539552" y="896405"/>
            <a:ext cx="7991475" cy="332399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468A"/>
                </a:solidFill>
                <a:latin typeface="+mj-lt"/>
                <a:ea typeface="Calibri"/>
                <a:cs typeface="Lucida Sans"/>
              </a:defRPr>
            </a:lvl1pPr>
            <a:lvl2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charset="0"/>
                <a:ea typeface="Calibri" charset="0"/>
                <a:cs typeface="Cambria" pitchFamily="18" charset="0"/>
              </a:defRPr>
            </a:lvl2pPr>
            <a:lvl3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charset="0"/>
                <a:ea typeface="Calibri" charset="0"/>
                <a:cs typeface="Cambria" pitchFamily="18" charset="0"/>
              </a:defRPr>
            </a:lvl3pPr>
            <a:lvl4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charset="0"/>
                <a:ea typeface="Calibri" charset="0"/>
                <a:cs typeface="Cambria" pitchFamily="18" charset="0"/>
              </a:defRPr>
            </a:lvl4pPr>
            <a:lvl5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charset="0"/>
                <a:ea typeface="Calibri" charset="0"/>
                <a:cs typeface="Cambria" pitchFamily="18" charset="0"/>
              </a:defRPr>
            </a:lvl5pPr>
            <a:lvl6pPr marL="4572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100" b="1">
                <a:solidFill>
                  <a:schemeClr val="tx2"/>
                </a:solidFill>
                <a:latin typeface="Arial" charset="0"/>
              </a:defRPr>
            </a:lvl6pPr>
            <a:lvl7pPr marL="9144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100" b="1">
                <a:solidFill>
                  <a:schemeClr val="tx2"/>
                </a:solidFill>
                <a:latin typeface="Arial" charset="0"/>
              </a:defRPr>
            </a:lvl7pPr>
            <a:lvl8pPr marL="13716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100" b="1">
                <a:solidFill>
                  <a:schemeClr val="tx2"/>
                </a:solidFill>
                <a:latin typeface="Arial" charset="0"/>
              </a:defRPr>
            </a:lvl8pPr>
            <a:lvl9pPr marL="18288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100" b="1">
                <a:solidFill>
                  <a:schemeClr val="tx2"/>
                </a:solidFill>
                <a:latin typeface="Arial" charset="0"/>
              </a:defRPr>
            </a:lvl9pPr>
          </a:lstStyle>
          <a:p>
            <a:r>
              <a:rPr lang="es-AR" sz="2400" dirty="0" smtClean="0"/>
              <a:t>Beneficios para usuarios finales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xmlns="" val="753569941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539552" y="896405"/>
            <a:ext cx="7991475" cy="1551194"/>
          </a:xfrm>
        </p:spPr>
        <p:txBody>
          <a:bodyPr>
            <a:normAutofit fontScale="90000"/>
          </a:bodyPr>
          <a:lstStyle/>
          <a:p>
            <a:r>
              <a:rPr lang="es-MX" dirty="0" err="1" smtClean="0"/>
              <a:t>SpringerLink</a:t>
            </a:r>
            <a:r>
              <a:rPr lang="es-MX" dirty="0" smtClean="0"/>
              <a:t/>
            </a:r>
            <a:br>
              <a:rPr lang="es-MX" dirty="0" smtClean="0"/>
            </a:br>
            <a:r>
              <a:rPr lang="es-MX" dirty="0"/>
              <a:t/>
            </a:r>
            <a:br>
              <a:rPr lang="es-MX" dirty="0"/>
            </a:br>
            <a:r>
              <a:rPr lang="es-MX" dirty="0" smtClean="0"/>
              <a:t/>
            </a:r>
            <a:br>
              <a:rPr lang="es-MX" dirty="0" smtClean="0"/>
            </a:br>
            <a:r>
              <a:rPr lang="es-MX" dirty="0" smtClean="0"/>
              <a:t>		</a:t>
            </a:r>
            <a:r>
              <a:rPr lang="es-MX" dirty="0" smtClean="0">
                <a:hlinkClick r:id="rId2"/>
              </a:rPr>
              <a:t>http://link.springer.com</a:t>
            </a:r>
            <a:r>
              <a:rPr lang="es-MX" dirty="0" smtClean="0"/>
              <a:t> 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xmlns="" val="2573912056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068520" y="2523273"/>
            <a:ext cx="3719350" cy="40020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" name="Group 99"/>
          <p:cNvGrpSpPr/>
          <p:nvPr/>
        </p:nvGrpSpPr>
        <p:grpSpPr>
          <a:xfrm rot="238934">
            <a:off x="-229760" y="3325048"/>
            <a:ext cx="4049622" cy="3852649"/>
            <a:chOff x="228091" y="2803525"/>
            <a:chExt cx="3181859" cy="3173143"/>
          </a:xfrm>
        </p:grpSpPr>
        <p:sp>
          <p:nvSpPr>
            <p:cNvPr id="11279" name="AutoShape 25"/>
            <p:cNvSpPr>
              <a:spLocks noChangeArrowheads="1"/>
            </p:cNvSpPr>
            <p:nvPr/>
          </p:nvSpPr>
          <p:spPr bwMode="auto">
            <a:xfrm>
              <a:off x="952500" y="2928938"/>
              <a:ext cx="2362200" cy="2362200"/>
            </a:xfrm>
            <a:custGeom>
              <a:avLst/>
              <a:gdLst>
                <a:gd name="T0" fmla="*/ 2147483647 w 21600"/>
                <a:gd name="T1" fmla="*/ 0 h 21600"/>
                <a:gd name="T2" fmla="*/ 2147483647 w 21600"/>
                <a:gd name="T3" fmla="*/ 2147483647 h 21600"/>
                <a:gd name="T4" fmla="*/ 0 w 21600"/>
                <a:gd name="T5" fmla="*/ 2147483647 h 21600"/>
                <a:gd name="T6" fmla="*/ 2147483647 w 21600"/>
                <a:gd name="T7" fmla="*/ 2147483647 h 21600"/>
                <a:gd name="T8" fmla="*/ 2147483647 w 21600"/>
                <a:gd name="T9" fmla="*/ 2147483647 h 21600"/>
                <a:gd name="T10" fmla="*/ 2147483647 w 21600"/>
                <a:gd name="T11" fmla="*/ 2147483647 h 21600"/>
                <a:gd name="T12" fmla="*/ 2147483647 w 21600"/>
                <a:gd name="T13" fmla="*/ 2147483647 h 21600"/>
                <a:gd name="T14" fmla="*/ 2147483647 w 21600"/>
                <a:gd name="T15" fmla="*/ 2147483647 h 21600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3163 w 21600"/>
                <a:gd name="T25" fmla="*/ 3163 h 21600"/>
                <a:gd name="T26" fmla="*/ 18437 w 21600"/>
                <a:gd name="T27" fmla="*/ 18437 h 21600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21600" h="21600">
                  <a:moveTo>
                    <a:pt x="0" y="10800"/>
                  </a:moveTo>
                  <a:cubicBezTo>
                    <a:pt x="0" y="4835"/>
                    <a:pt x="4835" y="0"/>
                    <a:pt x="10800" y="0"/>
                  </a:cubicBezTo>
                  <a:cubicBezTo>
                    <a:pt x="16765" y="0"/>
                    <a:pt x="21600" y="4835"/>
                    <a:pt x="21600" y="10800"/>
                  </a:cubicBezTo>
                  <a:cubicBezTo>
                    <a:pt x="21600" y="16765"/>
                    <a:pt x="16765" y="21600"/>
                    <a:pt x="10800" y="21600"/>
                  </a:cubicBezTo>
                  <a:cubicBezTo>
                    <a:pt x="4835" y="21600"/>
                    <a:pt x="0" y="16765"/>
                    <a:pt x="0" y="10800"/>
                  </a:cubicBezTo>
                  <a:close/>
                  <a:moveTo>
                    <a:pt x="4471" y="10800"/>
                  </a:moveTo>
                  <a:cubicBezTo>
                    <a:pt x="4471" y="14295"/>
                    <a:pt x="7305" y="17129"/>
                    <a:pt x="10800" y="17129"/>
                  </a:cubicBezTo>
                  <a:cubicBezTo>
                    <a:pt x="14295" y="17129"/>
                    <a:pt x="17129" y="14295"/>
                    <a:pt x="17129" y="10800"/>
                  </a:cubicBezTo>
                  <a:cubicBezTo>
                    <a:pt x="17129" y="7305"/>
                    <a:pt x="14295" y="4471"/>
                    <a:pt x="10800" y="4471"/>
                  </a:cubicBezTo>
                  <a:cubicBezTo>
                    <a:pt x="7305" y="4471"/>
                    <a:pt x="4471" y="7305"/>
                    <a:pt x="4471" y="10800"/>
                  </a:cubicBezTo>
                  <a:close/>
                </a:path>
              </a:pathLst>
            </a:custGeom>
            <a:solidFill>
              <a:srgbClr val="00B0F0"/>
            </a:solidFill>
            <a:ln w="9525" algn="ctr">
              <a:noFill/>
              <a:round/>
              <a:headEnd/>
              <a:tailEnd/>
            </a:ln>
          </p:spPr>
          <p:txBody>
            <a:bodyPr wrap="none" lIns="90000" tIns="46800" rIns="90000" bIns="46800" anchor="ctr"/>
            <a:lstStyle/>
            <a:p>
              <a:endParaRPr lang="es-MX"/>
            </a:p>
          </p:txBody>
        </p:sp>
        <p:sp>
          <p:nvSpPr>
            <p:cNvPr id="11271" name="Line 26"/>
            <p:cNvSpPr>
              <a:spLocks noChangeShapeType="1"/>
            </p:cNvSpPr>
            <p:nvPr/>
          </p:nvSpPr>
          <p:spPr bwMode="auto">
            <a:xfrm flipV="1">
              <a:off x="2324100" y="2916238"/>
              <a:ext cx="304800" cy="685800"/>
            </a:xfrm>
            <a:prstGeom prst="line">
              <a:avLst/>
            </a:prstGeom>
            <a:noFill/>
            <a:ln w="25400">
              <a:solidFill>
                <a:schemeClr val="bg1"/>
              </a:solidFill>
              <a:round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es-MX"/>
            </a:p>
          </p:txBody>
        </p:sp>
        <p:sp>
          <p:nvSpPr>
            <p:cNvPr id="11277" name="Freeform 45"/>
            <p:cNvSpPr>
              <a:spLocks/>
            </p:cNvSpPr>
            <p:nvPr/>
          </p:nvSpPr>
          <p:spPr bwMode="auto">
            <a:xfrm>
              <a:off x="2336800" y="2967038"/>
              <a:ext cx="1066800" cy="2362200"/>
            </a:xfrm>
            <a:custGeom>
              <a:avLst/>
              <a:gdLst>
                <a:gd name="T0" fmla="*/ 2147483647 w 672"/>
                <a:gd name="T1" fmla="*/ 2147483647 h 1488"/>
                <a:gd name="T2" fmla="*/ 2147483647 w 672"/>
                <a:gd name="T3" fmla="*/ 2147483647 h 1488"/>
                <a:gd name="T4" fmla="*/ 2147483647 w 672"/>
                <a:gd name="T5" fmla="*/ 2147483647 h 1488"/>
                <a:gd name="T6" fmla="*/ 2147483647 w 672"/>
                <a:gd name="T7" fmla="*/ 2147483647 h 1488"/>
                <a:gd name="T8" fmla="*/ 2147483647 w 672"/>
                <a:gd name="T9" fmla="*/ 0 h 1488"/>
                <a:gd name="T10" fmla="*/ 0 w 672"/>
                <a:gd name="T11" fmla="*/ 2147483647 h 1488"/>
                <a:gd name="T12" fmla="*/ 2147483647 w 672"/>
                <a:gd name="T13" fmla="*/ 2147483647 h 1488"/>
                <a:gd name="T14" fmla="*/ 2147483647 w 672"/>
                <a:gd name="T15" fmla="*/ 2147483647 h 1488"/>
                <a:gd name="T16" fmla="*/ 2147483647 w 672"/>
                <a:gd name="T17" fmla="*/ 2147483647 h 1488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672"/>
                <a:gd name="T28" fmla="*/ 0 h 1488"/>
                <a:gd name="T29" fmla="*/ 672 w 672"/>
                <a:gd name="T30" fmla="*/ 1488 h 1488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672" h="1488">
                  <a:moveTo>
                    <a:pt x="48" y="1056"/>
                  </a:moveTo>
                  <a:lnTo>
                    <a:pt x="240" y="1488"/>
                  </a:lnTo>
                  <a:lnTo>
                    <a:pt x="672" y="1008"/>
                  </a:lnTo>
                  <a:lnTo>
                    <a:pt x="624" y="336"/>
                  </a:lnTo>
                  <a:lnTo>
                    <a:pt x="144" y="0"/>
                  </a:lnTo>
                  <a:lnTo>
                    <a:pt x="0" y="384"/>
                  </a:lnTo>
                  <a:lnTo>
                    <a:pt x="240" y="672"/>
                  </a:lnTo>
                  <a:lnTo>
                    <a:pt x="144" y="960"/>
                  </a:lnTo>
                  <a:lnTo>
                    <a:pt x="48" y="1056"/>
                  </a:lnTo>
                  <a:close/>
                </a:path>
              </a:pathLst>
            </a:custGeom>
            <a:solidFill>
              <a:schemeClr val="bg1">
                <a:alpha val="50195"/>
              </a:schemeClr>
            </a:solidFill>
            <a:ln w="9525">
              <a:noFill/>
              <a:round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es-MX"/>
            </a:p>
          </p:txBody>
        </p:sp>
        <p:grpSp>
          <p:nvGrpSpPr>
            <p:cNvPr id="3" name="Group 49"/>
            <p:cNvGrpSpPr>
              <a:grpSpLocks/>
            </p:cNvGrpSpPr>
            <p:nvPr/>
          </p:nvGrpSpPr>
          <p:grpSpPr bwMode="auto">
            <a:xfrm rot="3120797">
              <a:off x="2243138" y="4803775"/>
              <a:ext cx="703262" cy="179388"/>
              <a:chOff x="1680" y="2575"/>
              <a:chExt cx="443" cy="113"/>
            </a:xfrm>
          </p:grpSpPr>
          <p:sp>
            <p:nvSpPr>
              <p:cNvPr id="11358" name="Line 46"/>
              <p:cNvSpPr>
                <a:spLocks noChangeShapeType="1"/>
              </p:cNvSpPr>
              <p:nvPr/>
            </p:nvSpPr>
            <p:spPr bwMode="auto">
              <a:xfrm rot="240000">
                <a:off x="1736" y="2575"/>
                <a:ext cx="336" cy="40"/>
              </a:xfrm>
              <a:prstGeom prst="line">
                <a:avLst/>
              </a:prstGeom>
              <a:noFill/>
              <a:ln w="25400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lIns="90000" tIns="46800" rIns="90000" bIns="46800" anchor="ctr"/>
              <a:lstStyle/>
              <a:p>
                <a:endParaRPr lang="es-MX"/>
              </a:p>
            </p:txBody>
          </p:sp>
          <p:sp>
            <p:nvSpPr>
              <p:cNvPr id="11359" name="Line 47"/>
              <p:cNvSpPr>
                <a:spLocks noChangeShapeType="1"/>
              </p:cNvSpPr>
              <p:nvPr/>
            </p:nvSpPr>
            <p:spPr bwMode="auto">
              <a:xfrm>
                <a:off x="1738" y="2593"/>
                <a:ext cx="334" cy="95"/>
              </a:xfrm>
              <a:prstGeom prst="line">
                <a:avLst/>
              </a:prstGeom>
              <a:noFill/>
              <a:ln w="25400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lIns="90000" tIns="46800" rIns="90000" bIns="46800" anchor="ctr"/>
              <a:lstStyle/>
              <a:p>
                <a:endParaRPr lang="es-MX"/>
              </a:p>
            </p:txBody>
          </p:sp>
          <p:sp>
            <p:nvSpPr>
              <p:cNvPr id="11360" name="AutoShape 48"/>
              <p:cNvSpPr>
                <a:spLocks noChangeArrowheads="1"/>
              </p:cNvSpPr>
              <p:nvPr/>
            </p:nvSpPr>
            <p:spPr bwMode="auto">
              <a:xfrm rot="6187988">
                <a:off x="1865" y="2392"/>
                <a:ext cx="74" cy="443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4962 w 21600"/>
                  <a:gd name="T13" fmla="*/ 5022 h 21600"/>
                  <a:gd name="T14" fmla="*/ 16638 w 21600"/>
                  <a:gd name="T15" fmla="*/ 16578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0" y="0"/>
                    </a:moveTo>
                    <a:lnTo>
                      <a:pt x="6419" y="21600"/>
                    </a:lnTo>
                    <a:lnTo>
                      <a:pt x="15181" y="2160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>
                  <a:alpha val="50195"/>
                </a:schemeClr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rot="10800000" wrap="none" lIns="90000" tIns="46800" rIns="90000" bIns="46800" anchor="ctr"/>
              <a:lstStyle/>
              <a:p>
                <a:endParaRPr lang="es-MX"/>
              </a:p>
            </p:txBody>
          </p:sp>
        </p:grpSp>
        <p:grpSp>
          <p:nvGrpSpPr>
            <p:cNvPr id="4" name="Group 328"/>
            <p:cNvGrpSpPr>
              <a:grpSpLocks/>
            </p:cNvGrpSpPr>
            <p:nvPr/>
          </p:nvGrpSpPr>
          <p:grpSpPr bwMode="auto">
            <a:xfrm>
              <a:off x="228091" y="3773488"/>
              <a:ext cx="2330959" cy="2203180"/>
              <a:chOff x="107" y="2352"/>
              <a:chExt cx="1562" cy="1104"/>
            </a:xfrm>
          </p:grpSpPr>
          <p:grpSp>
            <p:nvGrpSpPr>
              <p:cNvPr id="5" name="Group 326"/>
              <p:cNvGrpSpPr>
                <a:grpSpLocks/>
              </p:cNvGrpSpPr>
              <p:nvPr/>
            </p:nvGrpSpPr>
            <p:grpSpPr bwMode="auto">
              <a:xfrm>
                <a:off x="626" y="2352"/>
                <a:ext cx="1043" cy="807"/>
                <a:chOff x="626" y="2352"/>
                <a:chExt cx="1043" cy="807"/>
              </a:xfrm>
            </p:grpSpPr>
            <p:sp>
              <p:nvSpPr>
                <p:cNvPr id="11296" name="Freeform 257"/>
                <p:cNvSpPr>
                  <a:spLocks/>
                </p:cNvSpPr>
                <p:nvPr/>
              </p:nvSpPr>
              <p:spPr bwMode="auto">
                <a:xfrm>
                  <a:off x="880" y="2644"/>
                  <a:ext cx="687" cy="326"/>
                </a:xfrm>
                <a:custGeom>
                  <a:avLst/>
                  <a:gdLst>
                    <a:gd name="T0" fmla="*/ 0 w 897"/>
                    <a:gd name="T1" fmla="*/ 0 h 426"/>
                    <a:gd name="T2" fmla="*/ 0 w 897"/>
                    <a:gd name="T3" fmla="*/ 21 h 426"/>
                    <a:gd name="T4" fmla="*/ 16 w 897"/>
                    <a:gd name="T5" fmla="*/ 21 h 426"/>
                    <a:gd name="T6" fmla="*/ 34 w 897"/>
                    <a:gd name="T7" fmla="*/ 39 h 426"/>
                    <a:gd name="T8" fmla="*/ 73 w 897"/>
                    <a:gd name="T9" fmla="*/ 39 h 426"/>
                    <a:gd name="T10" fmla="*/ 81 w 897"/>
                    <a:gd name="T11" fmla="*/ 30 h 426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897"/>
                    <a:gd name="T19" fmla="*/ 0 h 426"/>
                    <a:gd name="T20" fmla="*/ 897 w 897"/>
                    <a:gd name="T21" fmla="*/ 426 h 426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897" h="426">
                      <a:moveTo>
                        <a:pt x="0" y="0"/>
                      </a:moveTo>
                      <a:lnTo>
                        <a:pt x="0" y="234"/>
                      </a:lnTo>
                      <a:lnTo>
                        <a:pt x="177" y="234"/>
                      </a:lnTo>
                      <a:lnTo>
                        <a:pt x="369" y="426"/>
                      </a:lnTo>
                      <a:lnTo>
                        <a:pt x="801" y="426"/>
                      </a:lnTo>
                      <a:lnTo>
                        <a:pt x="897" y="330"/>
                      </a:lnTo>
                    </a:path>
                  </a:pathLst>
                </a:custGeom>
                <a:noFill/>
                <a:ln w="12700">
                  <a:solidFill>
                    <a:schemeClr val="bg1"/>
                  </a:solidFill>
                  <a:round/>
                  <a:headEnd type="oval" w="sm" len="sm"/>
                  <a:tailEnd type="oval" w="sm" len="sm"/>
                </a:ln>
              </p:spPr>
              <p:txBody>
                <a:bodyPr lIns="90000" tIns="46800" rIns="90000" bIns="46800" anchor="ctr"/>
                <a:lstStyle/>
                <a:p>
                  <a:endParaRPr lang="es-MX"/>
                </a:p>
              </p:txBody>
            </p:sp>
            <p:sp>
              <p:nvSpPr>
                <p:cNvPr id="11297" name="Freeform 258"/>
                <p:cNvSpPr>
                  <a:spLocks/>
                </p:cNvSpPr>
                <p:nvPr/>
              </p:nvSpPr>
              <p:spPr bwMode="auto">
                <a:xfrm>
                  <a:off x="790" y="2885"/>
                  <a:ext cx="827" cy="125"/>
                </a:xfrm>
                <a:custGeom>
                  <a:avLst/>
                  <a:gdLst>
                    <a:gd name="T0" fmla="*/ 0 w 1080"/>
                    <a:gd name="T1" fmla="*/ 0 h 162"/>
                    <a:gd name="T2" fmla="*/ 26 w 1080"/>
                    <a:gd name="T3" fmla="*/ 0 h 162"/>
                    <a:gd name="T4" fmla="*/ 41 w 1080"/>
                    <a:gd name="T5" fmla="*/ 15 h 162"/>
                    <a:gd name="T6" fmla="*/ 87 w 1080"/>
                    <a:gd name="T7" fmla="*/ 15 h 162"/>
                    <a:gd name="T8" fmla="*/ 97 w 1080"/>
                    <a:gd name="T9" fmla="*/ 5 h 162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1080"/>
                    <a:gd name="T16" fmla="*/ 0 h 162"/>
                    <a:gd name="T17" fmla="*/ 1080 w 1080"/>
                    <a:gd name="T18" fmla="*/ 162 h 162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1080" h="162">
                      <a:moveTo>
                        <a:pt x="0" y="0"/>
                      </a:moveTo>
                      <a:lnTo>
                        <a:pt x="288" y="0"/>
                      </a:lnTo>
                      <a:lnTo>
                        <a:pt x="462" y="162"/>
                      </a:lnTo>
                      <a:lnTo>
                        <a:pt x="969" y="162"/>
                      </a:lnTo>
                      <a:lnTo>
                        <a:pt x="1080" y="54"/>
                      </a:lnTo>
                    </a:path>
                  </a:pathLst>
                </a:custGeom>
                <a:noFill/>
                <a:ln w="12700">
                  <a:solidFill>
                    <a:schemeClr val="bg1"/>
                  </a:solidFill>
                  <a:round/>
                  <a:headEnd type="oval" w="sm" len="sm"/>
                  <a:tailEnd type="oval" w="sm" len="sm"/>
                </a:ln>
              </p:spPr>
              <p:txBody>
                <a:bodyPr lIns="90000" tIns="46800" rIns="90000" bIns="46800" anchor="ctr"/>
                <a:lstStyle/>
                <a:p>
                  <a:endParaRPr lang="es-MX"/>
                </a:p>
              </p:txBody>
            </p:sp>
            <p:sp>
              <p:nvSpPr>
                <p:cNvPr id="11298" name="Freeform 259"/>
                <p:cNvSpPr>
                  <a:spLocks/>
                </p:cNvSpPr>
                <p:nvPr/>
              </p:nvSpPr>
              <p:spPr bwMode="auto">
                <a:xfrm>
                  <a:off x="956" y="2596"/>
                  <a:ext cx="314" cy="299"/>
                </a:xfrm>
                <a:custGeom>
                  <a:avLst/>
                  <a:gdLst>
                    <a:gd name="T0" fmla="*/ 0 w 411"/>
                    <a:gd name="T1" fmla="*/ 0 h 390"/>
                    <a:gd name="T2" fmla="*/ 0 w 411"/>
                    <a:gd name="T3" fmla="*/ 11 h 390"/>
                    <a:gd name="T4" fmla="*/ 36 w 411"/>
                    <a:gd name="T5" fmla="*/ 11 h 390"/>
                    <a:gd name="T6" fmla="*/ 36 w 411"/>
                    <a:gd name="T7" fmla="*/ 36 h 390"/>
                    <a:gd name="T8" fmla="*/ 37 w 411"/>
                    <a:gd name="T9" fmla="*/ 36 h 390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411"/>
                    <a:gd name="T16" fmla="*/ 0 h 390"/>
                    <a:gd name="T17" fmla="*/ 411 w 411"/>
                    <a:gd name="T18" fmla="*/ 390 h 390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411" h="390">
                      <a:moveTo>
                        <a:pt x="0" y="0"/>
                      </a:moveTo>
                      <a:lnTo>
                        <a:pt x="0" y="117"/>
                      </a:lnTo>
                      <a:lnTo>
                        <a:pt x="408" y="117"/>
                      </a:lnTo>
                      <a:lnTo>
                        <a:pt x="408" y="390"/>
                      </a:lnTo>
                      <a:lnTo>
                        <a:pt x="411" y="387"/>
                      </a:lnTo>
                    </a:path>
                  </a:pathLst>
                </a:custGeom>
                <a:noFill/>
                <a:ln w="12700">
                  <a:solidFill>
                    <a:schemeClr val="bg1"/>
                  </a:solidFill>
                  <a:round/>
                  <a:headEnd type="oval" w="sm" len="sm"/>
                  <a:tailEnd type="oval" w="sm" len="sm"/>
                </a:ln>
              </p:spPr>
              <p:txBody>
                <a:bodyPr lIns="90000" tIns="46800" rIns="90000" bIns="46800" anchor="ctr"/>
                <a:lstStyle/>
                <a:p>
                  <a:endParaRPr lang="es-MX"/>
                </a:p>
              </p:txBody>
            </p:sp>
            <p:sp>
              <p:nvSpPr>
                <p:cNvPr id="11299" name="Freeform 260"/>
                <p:cNvSpPr>
                  <a:spLocks/>
                </p:cNvSpPr>
                <p:nvPr/>
              </p:nvSpPr>
              <p:spPr bwMode="auto">
                <a:xfrm>
                  <a:off x="627" y="2603"/>
                  <a:ext cx="202" cy="225"/>
                </a:xfrm>
                <a:custGeom>
                  <a:avLst/>
                  <a:gdLst>
                    <a:gd name="T0" fmla="*/ 0 w 264"/>
                    <a:gd name="T1" fmla="*/ 20 h 294"/>
                    <a:gd name="T2" fmla="*/ 0 w 264"/>
                    <a:gd name="T3" fmla="*/ 26 h 294"/>
                    <a:gd name="T4" fmla="*/ 24 w 264"/>
                    <a:gd name="T5" fmla="*/ 26 h 294"/>
                    <a:gd name="T6" fmla="*/ 24 w 264"/>
                    <a:gd name="T7" fmla="*/ 0 h 294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64"/>
                    <a:gd name="T13" fmla="*/ 0 h 294"/>
                    <a:gd name="T14" fmla="*/ 264 w 264"/>
                    <a:gd name="T15" fmla="*/ 294 h 294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64" h="294">
                      <a:moveTo>
                        <a:pt x="0" y="219"/>
                      </a:moveTo>
                      <a:lnTo>
                        <a:pt x="0" y="294"/>
                      </a:lnTo>
                      <a:lnTo>
                        <a:pt x="264" y="294"/>
                      </a:lnTo>
                      <a:lnTo>
                        <a:pt x="264" y="0"/>
                      </a:lnTo>
                    </a:path>
                  </a:pathLst>
                </a:custGeom>
                <a:noFill/>
                <a:ln w="12700">
                  <a:solidFill>
                    <a:schemeClr val="bg1"/>
                  </a:solidFill>
                  <a:round/>
                  <a:headEnd type="oval" w="sm" len="sm"/>
                  <a:tailEnd type="oval" w="sm" len="sm"/>
                </a:ln>
              </p:spPr>
              <p:txBody>
                <a:bodyPr lIns="90000" tIns="46800" rIns="90000" bIns="46800" anchor="ctr"/>
                <a:lstStyle/>
                <a:p>
                  <a:endParaRPr lang="es-MX"/>
                </a:p>
              </p:txBody>
            </p:sp>
            <p:sp>
              <p:nvSpPr>
                <p:cNvPr id="11300" name="Freeform 261"/>
                <p:cNvSpPr>
                  <a:spLocks/>
                </p:cNvSpPr>
                <p:nvPr/>
              </p:nvSpPr>
              <p:spPr bwMode="auto">
                <a:xfrm>
                  <a:off x="1107" y="2830"/>
                  <a:ext cx="310" cy="108"/>
                </a:xfrm>
                <a:custGeom>
                  <a:avLst/>
                  <a:gdLst>
                    <a:gd name="T0" fmla="*/ 0 w 405"/>
                    <a:gd name="T1" fmla="*/ 0 h 141"/>
                    <a:gd name="T2" fmla="*/ 13 w 405"/>
                    <a:gd name="T3" fmla="*/ 12 h 141"/>
                    <a:gd name="T4" fmla="*/ 36 w 405"/>
                    <a:gd name="T5" fmla="*/ 13 h 141"/>
                    <a:gd name="T6" fmla="*/ 36 w 405"/>
                    <a:gd name="T7" fmla="*/ 6 h 141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405"/>
                    <a:gd name="T13" fmla="*/ 0 h 141"/>
                    <a:gd name="T14" fmla="*/ 405 w 405"/>
                    <a:gd name="T15" fmla="*/ 141 h 141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405" h="141">
                      <a:moveTo>
                        <a:pt x="0" y="0"/>
                      </a:moveTo>
                      <a:lnTo>
                        <a:pt x="141" y="140"/>
                      </a:lnTo>
                      <a:lnTo>
                        <a:pt x="405" y="141"/>
                      </a:lnTo>
                      <a:lnTo>
                        <a:pt x="405" y="72"/>
                      </a:lnTo>
                    </a:path>
                  </a:pathLst>
                </a:custGeom>
                <a:noFill/>
                <a:ln w="12700">
                  <a:solidFill>
                    <a:schemeClr val="bg1"/>
                  </a:solidFill>
                  <a:round/>
                  <a:headEnd type="oval" w="sm" len="sm"/>
                  <a:tailEnd type="oval" w="sm" len="sm"/>
                </a:ln>
              </p:spPr>
              <p:txBody>
                <a:bodyPr lIns="90000" tIns="46800" rIns="90000" bIns="46800" anchor="ctr"/>
                <a:lstStyle/>
                <a:p>
                  <a:endParaRPr lang="es-MX"/>
                </a:p>
              </p:txBody>
            </p:sp>
            <p:sp>
              <p:nvSpPr>
                <p:cNvPr id="11301" name="Freeform 262"/>
                <p:cNvSpPr>
                  <a:spLocks/>
                </p:cNvSpPr>
                <p:nvPr/>
              </p:nvSpPr>
              <p:spPr bwMode="auto">
                <a:xfrm>
                  <a:off x="1335" y="2750"/>
                  <a:ext cx="158" cy="147"/>
                </a:xfrm>
                <a:custGeom>
                  <a:avLst/>
                  <a:gdLst>
                    <a:gd name="T0" fmla="*/ 2 w 207"/>
                    <a:gd name="T1" fmla="*/ 18 h 192"/>
                    <a:gd name="T2" fmla="*/ 0 w 207"/>
                    <a:gd name="T3" fmla="*/ 9 h 192"/>
                    <a:gd name="T4" fmla="*/ 18 w 207"/>
                    <a:gd name="T5" fmla="*/ 9 h 192"/>
                    <a:gd name="T6" fmla="*/ 18 w 207"/>
                    <a:gd name="T7" fmla="*/ 0 h 192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07"/>
                    <a:gd name="T13" fmla="*/ 0 h 192"/>
                    <a:gd name="T14" fmla="*/ 207 w 207"/>
                    <a:gd name="T15" fmla="*/ 192 h 192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07" h="192">
                      <a:moveTo>
                        <a:pt x="3" y="192"/>
                      </a:moveTo>
                      <a:lnTo>
                        <a:pt x="0" y="102"/>
                      </a:lnTo>
                      <a:lnTo>
                        <a:pt x="207" y="102"/>
                      </a:lnTo>
                      <a:lnTo>
                        <a:pt x="207" y="0"/>
                      </a:lnTo>
                    </a:path>
                  </a:pathLst>
                </a:custGeom>
                <a:noFill/>
                <a:ln w="12700">
                  <a:solidFill>
                    <a:schemeClr val="bg1"/>
                  </a:solidFill>
                  <a:round/>
                  <a:headEnd type="oval" w="sm" len="sm"/>
                  <a:tailEnd type="oval" w="sm" len="sm"/>
                </a:ln>
              </p:spPr>
              <p:txBody>
                <a:bodyPr lIns="90000" tIns="46800" rIns="90000" bIns="46800" anchor="ctr"/>
                <a:lstStyle/>
                <a:p>
                  <a:endParaRPr lang="es-MX"/>
                </a:p>
              </p:txBody>
            </p:sp>
            <p:sp>
              <p:nvSpPr>
                <p:cNvPr id="11302" name="Freeform 263"/>
                <p:cNvSpPr>
                  <a:spLocks/>
                </p:cNvSpPr>
                <p:nvPr/>
              </p:nvSpPr>
              <p:spPr bwMode="auto">
                <a:xfrm>
                  <a:off x="1034" y="3049"/>
                  <a:ext cx="627" cy="71"/>
                </a:xfrm>
                <a:custGeom>
                  <a:avLst/>
                  <a:gdLst>
                    <a:gd name="T0" fmla="*/ 0 w 819"/>
                    <a:gd name="T1" fmla="*/ 5 h 93"/>
                    <a:gd name="T2" fmla="*/ 30 w 819"/>
                    <a:gd name="T3" fmla="*/ 5 h 93"/>
                    <a:gd name="T4" fmla="*/ 35 w 819"/>
                    <a:gd name="T5" fmla="*/ 0 h 93"/>
                    <a:gd name="T6" fmla="*/ 61 w 819"/>
                    <a:gd name="T7" fmla="*/ 0 h 93"/>
                    <a:gd name="T8" fmla="*/ 73 w 819"/>
                    <a:gd name="T9" fmla="*/ 8 h 93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819"/>
                    <a:gd name="T16" fmla="*/ 0 h 93"/>
                    <a:gd name="T17" fmla="*/ 819 w 819"/>
                    <a:gd name="T18" fmla="*/ 93 h 93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819" h="93">
                      <a:moveTo>
                        <a:pt x="0" y="51"/>
                      </a:moveTo>
                      <a:lnTo>
                        <a:pt x="327" y="51"/>
                      </a:lnTo>
                      <a:lnTo>
                        <a:pt x="390" y="0"/>
                      </a:lnTo>
                      <a:lnTo>
                        <a:pt x="675" y="0"/>
                      </a:lnTo>
                      <a:lnTo>
                        <a:pt x="819" y="93"/>
                      </a:lnTo>
                    </a:path>
                  </a:pathLst>
                </a:custGeom>
                <a:noFill/>
                <a:ln w="12700">
                  <a:solidFill>
                    <a:schemeClr val="bg1"/>
                  </a:solidFill>
                  <a:round/>
                  <a:headEnd type="oval" w="sm" len="sm"/>
                  <a:tailEnd type="oval" w="sm" len="sm"/>
                </a:ln>
              </p:spPr>
              <p:txBody>
                <a:bodyPr lIns="90000" tIns="46800" rIns="90000" bIns="46800" anchor="ctr"/>
                <a:lstStyle/>
                <a:p>
                  <a:endParaRPr lang="es-MX"/>
                </a:p>
              </p:txBody>
            </p:sp>
            <p:sp>
              <p:nvSpPr>
                <p:cNvPr id="11303" name="Freeform 264"/>
                <p:cNvSpPr>
                  <a:spLocks/>
                </p:cNvSpPr>
                <p:nvPr/>
              </p:nvSpPr>
              <p:spPr bwMode="auto">
                <a:xfrm>
                  <a:off x="1038" y="3088"/>
                  <a:ext cx="627" cy="71"/>
                </a:xfrm>
                <a:custGeom>
                  <a:avLst/>
                  <a:gdLst>
                    <a:gd name="T0" fmla="*/ 0 w 819"/>
                    <a:gd name="T1" fmla="*/ 5 h 93"/>
                    <a:gd name="T2" fmla="*/ 30 w 819"/>
                    <a:gd name="T3" fmla="*/ 5 h 93"/>
                    <a:gd name="T4" fmla="*/ 35 w 819"/>
                    <a:gd name="T5" fmla="*/ 0 h 93"/>
                    <a:gd name="T6" fmla="*/ 61 w 819"/>
                    <a:gd name="T7" fmla="*/ 0 h 93"/>
                    <a:gd name="T8" fmla="*/ 73 w 819"/>
                    <a:gd name="T9" fmla="*/ 8 h 93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819"/>
                    <a:gd name="T16" fmla="*/ 0 h 93"/>
                    <a:gd name="T17" fmla="*/ 819 w 819"/>
                    <a:gd name="T18" fmla="*/ 93 h 93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819" h="93">
                      <a:moveTo>
                        <a:pt x="0" y="51"/>
                      </a:moveTo>
                      <a:lnTo>
                        <a:pt x="327" y="51"/>
                      </a:lnTo>
                      <a:lnTo>
                        <a:pt x="390" y="0"/>
                      </a:lnTo>
                      <a:lnTo>
                        <a:pt x="675" y="0"/>
                      </a:lnTo>
                      <a:lnTo>
                        <a:pt x="819" y="93"/>
                      </a:lnTo>
                    </a:path>
                  </a:pathLst>
                </a:custGeom>
                <a:noFill/>
                <a:ln w="12700">
                  <a:solidFill>
                    <a:schemeClr val="bg1"/>
                  </a:solidFill>
                  <a:round/>
                  <a:headEnd type="oval" w="sm" len="sm"/>
                  <a:tailEnd type="oval" w="sm" len="sm"/>
                </a:ln>
              </p:spPr>
              <p:txBody>
                <a:bodyPr lIns="90000" tIns="46800" rIns="90000" bIns="46800" anchor="ctr"/>
                <a:lstStyle/>
                <a:p>
                  <a:endParaRPr lang="es-MX"/>
                </a:p>
              </p:txBody>
            </p:sp>
            <p:sp>
              <p:nvSpPr>
                <p:cNvPr id="11304" name="Freeform 265"/>
                <p:cNvSpPr>
                  <a:spLocks/>
                </p:cNvSpPr>
                <p:nvPr/>
              </p:nvSpPr>
              <p:spPr bwMode="auto">
                <a:xfrm>
                  <a:off x="769" y="2550"/>
                  <a:ext cx="147" cy="193"/>
                </a:xfrm>
                <a:custGeom>
                  <a:avLst/>
                  <a:gdLst>
                    <a:gd name="T0" fmla="*/ 0 w 192"/>
                    <a:gd name="T1" fmla="*/ 15 h 252"/>
                    <a:gd name="T2" fmla="*/ 0 w 192"/>
                    <a:gd name="T3" fmla="*/ 0 h 252"/>
                    <a:gd name="T4" fmla="*/ 17 w 192"/>
                    <a:gd name="T5" fmla="*/ 0 h 252"/>
                    <a:gd name="T6" fmla="*/ 18 w 192"/>
                    <a:gd name="T7" fmla="*/ 23 h 252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192"/>
                    <a:gd name="T13" fmla="*/ 0 h 252"/>
                    <a:gd name="T14" fmla="*/ 192 w 192"/>
                    <a:gd name="T15" fmla="*/ 252 h 252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192" h="252">
                      <a:moveTo>
                        <a:pt x="0" y="162"/>
                      </a:moveTo>
                      <a:lnTo>
                        <a:pt x="0" y="0"/>
                      </a:lnTo>
                      <a:lnTo>
                        <a:pt x="189" y="0"/>
                      </a:lnTo>
                      <a:lnTo>
                        <a:pt x="192" y="252"/>
                      </a:lnTo>
                    </a:path>
                  </a:pathLst>
                </a:custGeom>
                <a:noFill/>
                <a:ln w="12700">
                  <a:solidFill>
                    <a:schemeClr val="bg1"/>
                  </a:solidFill>
                  <a:round/>
                  <a:headEnd type="oval" w="sm" len="sm"/>
                  <a:tailEnd type="oval" w="sm" len="sm"/>
                </a:ln>
              </p:spPr>
              <p:txBody>
                <a:bodyPr lIns="90000" tIns="46800" rIns="90000" bIns="46800" anchor="ctr"/>
                <a:lstStyle/>
                <a:p>
                  <a:endParaRPr lang="es-MX"/>
                </a:p>
              </p:txBody>
            </p:sp>
            <p:sp>
              <p:nvSpPr>
                <p:cNvPr id="11305" name="Freeform 266"/>
                <p:cNvSpPr>
                  <a:spLocks/>
                </p:cNvSpPr>
                <p:nvPr/>
              </p:nvSpPr>
              <p:spPr bwMode="auto">
                <a:xfrm>
                  <a:off x="1013" y="2678"/>
                  <a:ext cx="149" cy="95"/>
                </a:xfrm>
                <a:custGeom>
                  <a:avLst/>
                  <a:gdLst>
                    <a:gd name="T0" fmla="*/ 0 w 195"/>
                    <a:gd name="T1" fmla="*/ 12 h 123"/>
                    <a:gd name="T2" fmla="*/ 10 w 195"/>
                    <a:gd name="T3" fmla="*/ 12 h 123"/>
                    <a:gd name="T4" fmla="*/ 10 w 195"/>
                    <a:gd name="T5" fmla="*/ 0 h 123"/>
                    <a:gd name="T6" fmla="*/ 17 w 195"/>
                    <a:gd name="T7" fmla="*/ 0 h 123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195"/>
                    <a:gd name="T13" fmla="*/ 0 h 123"/>
                    <a:gd name="T14" fmla="*/ 195 w 195"/>
                    <a:gd name="T15" fmla="*/ 123 h 123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195" h="123">
                      <a:moveTo>
                        <a:pt x="0" y="123"/>
                      </a:moveTo>
                      <a:lnTo>
                        <a:pt x="114" y="123"/>
                      </a:lnTo>
                      <a:lnTo>
                        <a:pt x="114" y="0"/>
                      </a:lnTo>
                      <a:lnTo>
                        <a:pt x="195" y="0"/>
                      </a:lnTo>
                    </a:path>
                  </a:pathLst>
                </a:custGeom>
                <a:noFill/>
                <a:ln w="12700">
                  <a:solidFill>
                    <a:schemeClr val="bg1"/>
                  </a:solidFill>
                  <a:round/>
                  <a:headEnd type="oval" w="sm" len="sm"/>
                  <a:tailEnd type="oval" w="sm" len="sm"/>
                </a:ln>
              </p:spPr>
              <p:txBody>
                <a:bodyPr lIns="90000" tIns="46800" rIns="90000" bIns="46800" anchor="ctr"/>
                <a:lstStyle/>
                <a:p>
                  <a:endParaRPr lang="es-MX"/>
                </a:p>
              </p:txBody>
            </p:sp>
            <p:sp>
              <p:nvSpPr>
                <p:cNvPr id="11306" name="Freeform 267"/>
                <p:cNvSpPr>
                  <a:spLocks/>
                </p:cNvSpPr>
                <p:nvPr/>
              </p:nvSpPr>
              <p:spPr bwMode="auto">
                <a:xfrm>
                  <a:off x="1001" y="2947"/>
                  <a:ext cx="251" cy="97"/>
                </a:xfrm>
                <a:custGeom>
                  <a:avLst/>
                  <a:gdLst>
                    <a:gd name="T0" fmla="*/ 0 w 327"/>
                    <a:gd name="T1" fmla="*/ 0 h 126"/>
                    <a:gd name="T2" fmla="*/ 12 w 327"/>
                    <a:gd name="T3" fmla="*/ 12 h 126"/>
                    <a:gd name="T4" fmla="*/ 31 w 327"/>
                    <a:gd name="T5" fmla="*/ 12 h 126"/>
                    <a:gd name="T6" fmla="*/ 0 60000 65536"/>
                    <a:gd name="T7" fmla="*/ 0 60000 65536"/>
                    <a:gd name="T8" fmla="*/ 0 60000 65536"/>
                    <a:gd name="T9" fmla="*/ 0 w 327"/>
                    <a:gd name="T10" fmla="*/ 0 h 126"/>
                    <a:gd name="T11" fmla="*/ 327 w 327"/>
                    <a:gd name="T12" fmla="*/ 126 h 126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327" h="126">
                      <a:moveTo>
                        <a:pt x="0" y="0"/>
                      </a:moveTo>
                      <a:lnTo>
                        <a:pt x="135" y="126"/>
                      </a:lnTo>
                      <a:lnTo>
                        <a:pt x="327" y="126"/>
                      </a:lnTo>
                    </a:path>
                  </a:pathLst>
                </a:custGeom>
                <a:noFill/>
                <a:ln w="12700">
                  <a:solidFill>
                    <a:schemeClr val="bg1"/>
                  </a:solidFill>
                  <a:round/>
                  <a:headEnd type="oval" w="sm" len="sm"/>
                  <a:tailEnd type="oval" w="sm" len="sm"/>
                </a:ln>
              </p:spPr>
              <p:txBody>
                <a:bodyPr lIns="90000" tIns="46800" rIns="90000" bIns="46800" anchor="ctr"/>
                <a:lstStyle/>
                <a:p>
                  <a:endParaRPr lang="es-MX"/>
                </a:p>
              </p:txBody>
            </p:sp>
            <p:sp>
              <p:nvSpPr>
                <p:cNvPr id="11307" name="Freeform 268"/>
                <p:cNvSpPr>
                  <a:spLocks/>
                </p:cNvSpPr>
                <p:nvPr/>
              </p:nvSpPr>
              <p:spPr bwMode="auto">
                <a:xfrm>
                  <a:off x="723" y="2471"/>
                  <a:ext cx="63" cy="322"/>
                </a:xfrm>
                <a:custGeom>
                  <a:avLst/>
                  <a:gdLst>
                    <a:gd name="T0" fmla="*/ 9 w 81"/>
                    <a:gd name="T1" fmla="*/ 31 h 420"/>
                    <a:gd name="T2" fmla="*/ 9 w 81"/>
                    <a:gd name="T3" fmla="*/ 38 h 420"/>
                    <a:gd name="T4" fmla="*/ 0 w 81"/>
                    <a:gd name="T5" fmla="*/ 38 h 420"/>
                    <a:gd name="T6" fmla="*/ 0 w 81"/>
                    <a:gd name="T7" fmla="*/ 0 h 42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81"/>
                    <a:gd name="T13" fmla="*/ 0 h 420"/>
                    <a:gd name="T14" fmla="*/ 81 w 81"/>
                    <a:gd name="T15" fmla="*/ 420 h 42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81" h="420">
                      <a:moveTo>
                        <a:pt x="81" y="339"/>
                      </a:moveTo>
                      <a:lnTo>
                        <a:pt x="78" y="420"/>
                      </a:lnTo>
                      <a:lnTo>
                        <a:pt x="0" y="417"/>
                      </a:lnTo>
                      <a:lnTo>
                        <a:pt x="0" y="0"/>
                      </a:lnTo>
                    </a:path>
                  </a:pathLst>
                </a:custGeom>
                <a:noFill/>
                <a:ln w="12700">
                  <a:solidFill>
                    <a:schemeClr val="bg1"/>
                  </a:solidFill>
                  <a:round/>
                  <a:headEnd type="oval" w="sm" len="sm"/>
                  <a:tailEnd type="oval" w="sm" len="sm"/>
                </a:ln>
              </p:spPr>
              <p:txBody>
                <a:bodyPr lIns="90000" tIns="46800" rIns="90000" bIns="46800" anchor="ctr"/>
                <a:lstStyle/>
                <a:p>
                  <a:endParaRPr lang="es-MX"/>
                </a:p>
              </p:txBody>
            </p:sp>
            <p:sp>
              <p:nvSpPr>
                <p:cNvPr id="11308" name="Freeform 269"/>
                <p:cNvSpPr>
                  <a:spLocks/>
                </p:cNvSpPr>
                <p:nvPr/>
              </p:nvSpPr>
              <p:spPr bwMode="auto">
                <a:xfrm>
                  <a:off x="636" y="2419"/>
                  <a:ext cx="48" cy="351"/>
                </a:xfrm>
                <a:custGeom>
                  <a:avLst/>
                  <a:gdLst>
                    <a:gd name="T0" fmla="*/ 0 w 63"/>
                    <a:gd name="T1" fmla="*/ 31 h 459"/>
                    <a:gd name="T2" fmla="*/ 2 w 63"/>
                    <a:gd name="T3" fmla="*/ 41 h 459"/>
                    <a:gd name="T4" fmla="*/ 5 w 63"/>
                    <a:gd name="T5" fmla="*/ 37 h 459"/>
                    <a:gd name="T6" fmla="*/ 5 w 63"/>
                    <a:gd name="T7" fmla="*/ 0 h 459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63"/>
                    <a:gd name="T13" fmla="*/ 0 h 459"/>
                    <a:gd name="T14" fmla="*/ 63 w 63"/>
                    <a:gd name="T15" fmla="*/ 459 h 459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63" h="459">
                      <a:moveTo>
                        <a:pt x="0" y="354"/>
                      </a:moveTo>
                      <a:lnTo>
                        <a:pt x="6" y="459"/>
                      </a:lnTo>
                      <a:lnTo>
                        <a:pt x="63" y="417"/>
                      </a:lnTo>
                      <a:lnTo>
                        <a:pt x="63" y="0"/>
                      </a:lnTo>
                    </a:path>
                  </a:pathLst>
                </a:custGeom>
                <a:noFill/>
                <a:ln w="12700">
                  <a:solidFill>
                    <a:schemeClr val="bg1"/>
                  </a:solidFill>
                  <a:round/>
                  <a:headEnd type="oval" w="sm" len="sm"/>
                  <a:tailEnd type="oval" w="sm" len="sm"/>
                </a:ln>
              </p:spPr>
              <p:txBody>
                <a:bodyPr lIns="90000" tIns="46800" rIns="90000" bIns="46800" anchor="ctr"/>
                <a:lstStyle/>
                <a:p>
                  <a:endParaRPr lang="es-MX"/>
                </a:p>
              </p:txBody>
            </p:sp>
            <p:sp>
              <p:nvSpPr>
                <p:cNvPr id="11309" name="Freeform 270"/>
                <p:cNvSpPr>
                  <a:spLocks/>
                </p:cNvSpPr>
                <p:nvPr/>
              </p:nvSpPr>
              <p:spPr bwMode="auto">
                <a:xfrm>
                  <a:off x="643" y="2359"/>
                  <a:ext cx="241" cy="225"/>
                </a:xfrm>
                <a:custGeom>
                  <a:avLst/>
                  <a:gdLst>
                    <a:gd name="T0" fmla="*/ 2 w 315"/>
                    <a:gd name="T1" fmla="*/ 26 h 294"/>
                    <a:gd name="T2" fmla="*/ 0 w 315"/>
                    <a:gd name="T3" fmla="*/ 0 h 294"/>
                    <a:gd name="T4" fmla="*/ 15 w 315"/>
                    <a:gd name="T5" fmla="*/ 0 h 294"/>
                    <a:gd name="T6" fmla="*/ 15 w 315"/>
                    <a:gd name="T7" fmla="*/ 15 h 294"/>
                    <a:gd name="T8" fmla="*/ 28 w 315"/>
                    <a:gd name="T9" fmla="*/ 15 h 294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315"/>
                    <a:gd name="T16" fmla="*/ 0 h 294"/>
                    <a:gd name="T17" fmla="*/ 315 w 315"/>
                    <a:gd name="T18" fmla="*/ 294 h 294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315" h="294">
                      <a:moveTo>
                        <a:pt x="3" y="294"/>
                      </a:moveTo>
                      <a:lnTo>
                        <a:pt x="0" y="0"/>
                      </a:lnTo>
                      <a:lnTo>
                        <a:pt x="162" y="0"/>
                      </a:lnTo>
                      <a:lnTo>
                        <a:pt x="165" y="171"/>
                      </a:lnTo>
                      <a:lnTo>
                        <a:pt x="315" y="168"/>
                      </a:lnTo>
                    </a:path>
                  </a:pathLst>
                </a:custGeom>
                <a:noFill/>
                <a:ln w="12700">
                  <a:solidFill>
                    <a:schemeClr val="bg1"/>
                  </a:solidFill>
                  <a:round/>
                  <a:headEnd type="oval" w="sm" len="sm"/>
                  <a:tailEnd type="oval" w="sm" len="sm"/>
                </a:ln>
              </p:spPr>
              <p:txBody>
                <a:bodyPr lIns="90000" tIns="46800" rIns="90000" bIns="46800" anchor="ctr"/>
                <a:lstStyle/>
                <a:p>
                  <a:endParaRPr lang="es-MX"/>
                </a:p>
              </p:txBody>
            </p:sp>
            <p:sp>
              <p:nvSpPr>
                <p:cNvPr id="11310" name="Freeform 271"/>
                <p:cNvSpPr>
                  <a:spLocks/>
                </p:cNvSpPr>
                <p:nvPr/>
              </p:nvSpPr>
              <p:spPr bwMode="auto">
                <a:xfrm>
                  <a:off x="811" y="2363"/>
                  <a:ext cx="411" cy="481"/>
                </a:xfrm>
                <a:custGeom>
                  <a:avLst/>
                  <a:gdLst>
                    <a:gd name="T0" fmla="*/ 0 w 537"/>
                    <a:gd name="T1" fmla="*/ 0 h 627"/>
                    <a:gd name="T2" fmla="*/ 0 w 537"/>
                    <a:gd name="T3" fmla="*/ 8 h 627"/>
                    <a:gd name="T4" fmla="*/ 49 w 537"/>
                    <a:gd name="T5" fmla="*/ 9 h 627"/>
                    <a:gd name="T6" fmla="*/ 49 w 537"/>
                    <a:gd name="T7" fmla="*/ 57 h 627"/>
                    <a:gd name="T8" fmla="*/ 40 w 537"/>
                    <a:gd name="T9" fmla="*/ 51 h 627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537"/>
                    <a:gd name="T16" fmla="*/ 0 h 627"/>
                    <a:gd name="T17" fmla="*/ 537 w 537"/>
                    <a:gd name="T18" fmla="*/ 627 h 627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537" h="627">
                      <a:moveTo>
                        <a:pt x="0" y="0"/>
                      </a:moveTo>
                      <a:lnTo>
                        <a:pt x="0" y="93"/>
                      </a:lnTo>
                      <a:lnTo>
                        <a:pt x="537" y="102"/>
                      </a:lnTo>
                      <a:lnTo>
                        <a:pt x="537" y="627"/>
                      </a:lnTo>
                      <a:lnTo>
                        <a:pt x="444" y="552"/>
                      </a:lnTo>
                    </a:path>
                  </a:pathLst>
                </a:custGeom>
                <a:noFill/>
                <a:ln w="12700">
                  <a:solidFill>
                    <a:schemeClr val="bg1"/>
                  </a:solidFill>
                  <a:round/>
                  <a:headEnd type="oval" w="sm" len="sm"/>
                  <a:tailEnd type="oval" w="sm" len="sm"/>
                </a:ln>
              </p:spPr>
              <p:txBody>
                <a:bodyPr lIns="90000" tIns="46800" rIns="90000" bIns="46800" anchor="ctr"/>
                <a:lstStyle/>
                <a:p>
                  <a:endParaRPr lang="es-MX"/>
                </a:p>
              </p:txBody>
            </p:sp>
            <p:sp>
              <p:nvSpPr>
                <p:cNvPr id="11311" name="Freeform 272"/>
                <p:cNvSpPr>
                  <a:spLocks/>
                </p:cNvSpPr>
                <p:nvPr/>
              </p:nvSpPr>
              <p:spPr bwMode="auto">
                <a:xfrm>
                  <a:off x="923" y="2936"/>
                  <a:ext cx="147" cy="140"/>
                </a:xfrm>
                <a:custGeom>
                  <a:avLst/>
                  <a:gdLst>
                    <a:gd name="T0" fmla="*/ 2 w 192"/>
                    <a:gd name="T1" fmla="*/ 12 h 183"/>
                    <a:gd name="T2" fmla="*/ 18 w 192"/>
                    <a:gd name="T3" fmla="*/ 16 h 183"/>
                    <a:gd name="T4" fmla="*/ 0 w 192"/>
                    <a:gd name="T5" fmla="*/ 0 h 183"/>
                    <a:gd name="T6" fmla="*/ 0 60000 65536"/>
                    <a:gd name="T7" fmla="*/ 0 60000 65536"/>
                    <a:gd name="T8" fmla="*/ 0 60000 65536"/>
                    <a:gd name="T9" fmla="*/ 0 w 192"/>
                    <a:gd name="T10" fmla="*/ 0 h 183"/>
                    <a:gd name="T11" fmla="*/ 192 w 192"/>
                    <a:gd name="T12" fmla="*/ 183 h 183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192" h="183">
                      <a:moveTo>
                        <a:pt x="24" y="138"/>
                      </a:moveTo>
                      <a:lnTo>
                        <a:pt x="192" y="183"/>
                      </a:lnTo>
                      <a:lnTo>
                        <a:pt x="0" y="0"/>
                      </a:lnTo>
                    </a:path>
                  </a:pathLst>
                </a:custGeom>
                <a:noFill/>
                <a:ln w="12700">
                  <a:solidFill>
                    <a:schemeClr val="bg1"/>
                  </a:solidFill>
                  <a:round/>
                  <a:headEnd type="oval" w="sm" len="sm"/>
                  <a:tailEnd type="oval" w="sm" len="sm"/>
                </a:ln>
              </p:spPr>
              <p:txBody>
                <a:bodyPr lIns="90000" tIns="46800" rIns="90000" bIns="46800" anchor="ctr"/>
                <a:lstStyle/>
                <a:p>
                  <a:endParaRPr lang="es-MX"/>
                </a:p>
              </p:txBody>
            </p:sp>
            <p:sp>
              <p:nvSpPr>
                <p:cNvPr id="11312" name="Freeform 273"/>
                <p:cNvSpPr>
                  <a:spLocks/>
                </p:cNvSpPr>
                <p:nvPr/>
              </p:nvSpPr>
              <p:spPr bwMode="auto">
                <a:xfrm>
                  <a:off x="858" y="2355"/>
                  <a:ext cx="684" cy="575"/>
                </a:xfrm>
                <a:custGeom>
                  <a:avLst/>
                  <a:gdLst>
                    <a:gd name="T0" fmla="*/ 0 w 893"/>
                    <a:gd name="T1" fmla="*/ 0 h 750"/>
                    <a:gd name="T2" fmla="*/ 0 w 893"/>
                    <a:gd name="T3" fmla="*/ 6 h 750"/>
                    <a:gd name="T4" fmla="*/ 11 w 893"/>
                    <a:gd name="T5" fmla="*/ 6 h 750"/>
                    <a:gd name="T6" fmla="*/ 80 w 893"/>
                    <a:gd name="T7" fmla="*/ 48 h 750"/>
                    <a:gd name="T8" fmla="*/ 81 w 893"/>
                    <a:gd name="T9" fmla="*/ 58 h 750"/>
                    <a:gd name="T10" fmla="*/ 71 w 893"/>
                    <a:gd name="T11" fmla="*/ 69 h 750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893"/>
                    <a:gd name="T19" fmla="*/ 0 h 750"/>
                    <a:gd name="T20" fmla="*/ 893 w 893"/>
                    <a:gd name="T21" fmla="*/ 750 h 750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893" h="750">
                      <a:moveTo>
                        <a:pt x="0" y="0"/>
                      </a:moveTo>
                      <a:lnTo>
                        <a:pt x="0" y="70"/>
                      </a:lnTo>
                      <a:lnTo>
                        <a:pt x="122" y="70"/>
                      </a:lnTo>
                      <a:lnTo>
                        <a:pt x="888" y="526"/>
                      </a:lnTo>
                      <a:lnTo>
                        <a:pt x="893" y="635"/>
                      </a:lnTo>
                      <a:lnTo>
                        <a:pt x="789" y="750"/>
                      </a:lnTo>
                    </a:path>
                  </a:pathLst>
                </a:custGeom>
                <a:noFill/>
                <a:ln w="12700">
                  <a:solidFill>
                    <a:schemeClr val="bg1"/>
                  </a:solidFill>
                  <a:round/>
                  <a:headEnd type="oval" w="sm" len="sm"/>
                  <a:tailEnd type="oval" w="sm" len="sm"/>
                </a:ln>
              </p:spPr>
              <p:txBody>
                <a:bodyPr lIns="90000" tIns="46800" rIns="90000" bIns="46800" anchor="ctr"/>
                <a:lstStyle/>
                <a:p>
                  <a:endParaRPr lang="es-MX"/>
                </a:p>
              </p:txBody>
            </p:sp>
            <p:sp>
              <p:nvSpPr>
                <p:cNvPr id="11313" name="Freeform 274"/>
                <p:cNvSpPr>
                  <a:spLocks/>
                </p:cNvSpPr>
                <p:nvPr/>
              </p:nvSpPr>
              <p:spPr bwMode="auto">
                <a:xfrm>
                  <a:off x="1538" y="3028"/>
                  <a:ext cx="131" cy="116"/>
                </a:xfrm>
                <a:custGeom>
                  <a:avLst/>
                  <a:gdLst>
                    <a:gd name="T0" fmla="*/ 0 w 170"/>
                    <a:gd name="T1" fmla="*/ 14 h 152"/>
                    <a:gd name="T2" fmla="*/ 16 w 170"/>
                    <a:gd name="T3" fmla="*/ 7 h 152"/>
                    <a:gd name="T4" fmla="*/ 15 w 170"/>
                    <a:gd name="T5" fmla="*/ 0 h 152"/>
                    <a:gd name="T6" fmla="*/ 6 w 170"/>
                    <a:gd name="T7" fmla="*/ 2 h 152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170"/>
                    <a:gd name="T13" fmla="*/ 0 h 152"/>
                    <a:gd name="T14" fmla="*/ 170 w 170"/>
                    <a:gd name="T15" fmla="*/ 152 h 152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170" h="152">
                      <a:moveTo>
                        <a:pt x="0" y="152"/>
                      </a:moveTo>
                      <a:lnTo>
                        <a:pt x="170" y="82"/>
                      </a:lnTo>
                      <a:lnTo>
                        <a:pt x="162" y="0"/>
                      </a:lnTo>
                      <a:lnTo>
                        <a:pt x="64" y="2"/>
                      </a:lnTo>
                    </a:path>
                  </a:pathLst>
                </a:custGeom>
                <a:noFill/>
                <a:ln w="12700">
                  <a:solidFill>
                    <a:schemeClr val="bg1"/>
                  </a:solidFill>
                  <a:round/>
                  <a:headEnd type="oval" w="sm" len="sm"/>
                  <a:tailEnd type="oval" w="sm" len="sm"/>
                </a:ln>
              </p:spPr>
              <p:txBody>
                <a:bodyPr lIns="90000" tIns="46800" rIns="90000" bIns="46800" anchor="ctr"/>
                <a:lstStyle/>
                <a:p>
                  <a:endParaRPr lang="es-MX"/>
                </a:p>
              </p:txBody>
            </p:sp>
            <p:grpSp>
              <p:nvGrpSpPr>
                <p:cNvPr id="6" name="Group 280"/>
                <p:cNvGrpSpPr>
                  <a:grpSpLocks/>
                </p:cNvGrpSpPr>
                <p:nvPr/>
              </p:nvGrpSpPr>
              <p:grpSpPr bwMode="auto">
                <a:xfrm>
                  <a:off x="626" y="2352"/>
                  <a:ext cx="1042" cy="717"/>
                  <a:chOff x="692" y="3264"/>
                  <a:chExt cx="1247" cy="858"/>
                </a:xfrm>
              </p:grpSpPr>
              <p:sp>
                <p:nvSpPr>
                  <p:cNvPr id="11315" name="Line 281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917" y="3877"/>
                    <a:ext cx="240" cy="0"/>
                  </a:xfrm>
                  <a:prstGeom prst="line">
                    <a:avLst/>
                  </a:prstGeom>
                  <a:noFill/>
                  <a:ln w="6350">
                    <a:solidFill>
                      <a:schemeClr val="bg1"/>
                    </a:solidFill>
                    <a:round/>
                    <a:headEnd/>
                    <a:tailEnd/>
                  </a:ln>
                </p:spPr>
                <p:txBody>
                  <a:bodyPr lIns="90000" tIns="46800" rIns="90000" bIns="46800" anchor="ctr"/>
                  <a:lstStyle/>
                  <a:p>
                    <a:endParaRPr lang="es-MX"/>
                  </a:p>
                </p:txBody>
              </p:sp>
              <p:sp>
                <p:nvSpPr>
                  <p:cNvPr id="11316" name="Line 282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1098" y="3729"/>
                    <a:ext cx="144" cy="0"/>
                  </a:xfrm>
                  <a:prstGeom prst="line">
                    <a:avLst/>
                  </a:prstGeom>
                  <a:noFill/>
                  <a:ln w="6350">
                    <a:solidFill>
                      <a:schemeClr val="bg1"/>
                    </a:solidFill>
                    <a:round/>
                    <a:headEnd/>
                    <a:tailEnd/>
                  </a:ln>
                </p:spPr>
                <p:txBody>
                  <a:bodyPr lIns="90000" tIns="46800" rIns="90000" bIns="46800" anchor="ctr"/>
                  <a:lstStyle/>
                  <a:p>
                    <a:endParaRPr lang="es-MX"/>
                  </a:p>
                </p:txBody>
              </p:sp>
              <p:sp>
                <p:nvSpPr>
                  <p:cNvPr id="11317" name="Line 283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1056" y="3696"/>
                    <a:ext cx="144" cy="0"/>
                  </a:xfrm>
                  <a:prstGeom prst="line">
                    <a:avLst/>
                  </a:prstGeom>
                  <a:noFill/>
                  <a:ln w="6350">
                    <a:solidFill>
                      <a:schemeClr val="bg1"/>
                    </a:solidFill>
                    <a:round/>
                    <a:headEnd/>
                    <a:tailEnd/>
                  </a:ln>
                </p:spPr>
                <p:txBody>
                  <a:bodyPr lIns="90000" tIns="46800" rIns="90000" bIns="46800" anchor="ctr"/>
                  <a:lstStyle/>
                  <a:p>
                    <a:endParaRPr lang="es-MX"/>
                  </a:p>
                </p:txBody>
              </p:sp>
              <p:sp>
                <p:nvSpPr>
                  <p:cNvPr id="11318" name="Line 284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1056" y="3456"/>
                    <a:ext cx="0" cy="240"/>
                  </a:xfrm>
                  <a:prstGeom prst="line">
                    <a:avLst/>
                  </a:prstGeom>
                  <a:noFill/>
                  <a:ln w="6350">
                    <a:solidFill>
                      <a:schemeClr val="bg1"/>
                    </a:solidFill>
                    <a:round/>
                    <a:headEnd/>
                    <a:tailEnd/>
                  </a:ln>
                </p:spPr>
                <p:txBody>
                  <a:bodyPr lIns="90000" tIns="46800" rIns="90000" bIns="46800" anchor="ctr"/>
                  <a:lstStyle/>
                  <a:p>
                    <a:endParaRPr lang="es-MX"/>
                  </a:p>
                </p:txBody>
              </p:sp>
              <p:sp>
                <p:nvSpPr>
                  <p:cNvPr id="11319" name="Line 285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834" y="3312"/>
                    <a:ext cx="0" cy="432"/>
                  </a:xfrm>
                  <a:prstGeom prst="line">
                    <a:avLst/>
                  </a:prstGeom>
                  <a:noFill/>
                  <a:ln w="6350">
                    <a:solidFill>
                      <a:schemeClr val="bg1"/>
                    </a:solidFill>
                    <a:round/>
                    <a:headEnd/>
                    <a:tailEnd/>
                  </a:ln>
                </p:spPr>
                <p:txBody>
                  <a:bodyPr lIns="90000" tIns="46800" rIns="90000" bIns="46800" anchor="ctr"/>
                  <a:lstStyle/>
                  <a:p>
                    <a:endParaRPr lang="es-MX"/>
                  </a:p>
                </p:txBody>
              </p:sp>
              <p:sp>
                <p:nvSpPr>
                  <p:cNvPr id="11320" name="Line 286"/>
                  <p:cNvSpPr>
                    <a:spLocks noChangeShapeType="1"/>
                  </p:cNvSpPr>
                  <p:nvPr/>
                </p:nvSpPr>
                <p:spPr bwMode="auto">
                  <a:xfrm flipH="1" flipV="1">
                    <a:off x="834" y="3459"/>
                    <a:ext cx="270" cy="0"/>
                  </a:xfrm>
                  <a:prstGeom prst="line">
                    <a:avLst/>
                  </a:prstGeom>
                  <a:noFill/>
                  <a:ln w="6350">
                    <a:solidFill>
                      <a:schemeClr val="bg1"/>
                    </a:solidFill>
                    <a:round/>
                    <a:headEnd/>
                    <a:tailEnd/>
                  </a:ln>
                </p:spPr>
                <p:txBody>
                  <a:bodyPr lIns="90000" tIns="46800" rIns="90000" bIns="46800" anchor="ctr"/>
                  <a:lstStyle/>
                  <a:p>
                    <a:endParaRPr lang="es-MX"/>
                  </a:p>
                </p:txBody>
              </p:sp>
              <p:sp>
                <p:nvSpPr>
                  <p:cNvPr id="11321" name="Line 287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963" y="3540"/>
                    <a:ext cx="0" cy="333"/>
                  </a:xfrm>
                  <a:prstGeom prst="line">
                    <a:avLst/>
                  </a:prstGeom>
                  <a:noFill/>
                  <a:ln w="6350">
                    <a:solidFill>
                      <a:schemeClr val="bg1"/>
                    </a:solidFill>
                    <a:round/>
                    <a:headEnd/>
                    <a:tailEnd/>
                  </a:ln>
                </p:spPr>
                <p:txBody>
                  <a:bodyPr lIns="90000" tIns="46800" rIns="90000" bIns="46800" anchor="ctr"/>
                  <a:lstStyle/>
                  <a:p>
                    <a:endParaRPr lang="es-MX"/>
                  </a:p>
                </p:txBody>
              </p:sp>
              <p:sp>
                <p:nvSpPr>
                  <p:cNvPr id="11322" name="Line 288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1434" y="3744"/>
                    <a:ext cx="0" cy="141"/>
                  </a:xfrm>
                  <a:prstGeom prst="line">
                    <a:avLst/>
                  </a:prstGeom>
                  <a:noFill/>
                  <a:ln w="6350">
                    <a:solidFill>
                      <a:schemeClr val="bg1"/>
                    </a:solidFill>
                    <a:round/>
                    <a:headEnd/>
                    <a:tailEnd/>
                  </a:ln>
                </p:spPr>
                <p:txBody>
                  <a:bodyPr lIns="90000" tIns="46800" rIns="90000" bIns="46800" anchor="ctr"/>
                  <a:lstStyle/>
                  <a:p>
                    <a:endParaRPr lang="es-MX"/>
                  </a:p>
                </p:txBody>
              </p:sp>
              <p:sp>
                <p:nvSpPr>
                  <p:cNvPr id="11323" name="Line 289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1500" y="3792"/>
                    <a:ext cx="0" cy="141"/>
                  </a:xfrm>
                  <a:prstGeom prst="line">
                    <a:avLst/>
                  </a:prstGeom>
                  <a:noFill/>
                  <a:ln w="6350">
                    <a:solidFill>
                      <a:schemeClr val="bg1"/>
                    </a:solidFill>
                    <a:round/>
                    <a:headEnd/>
                    <a:tailEnd/>
                  </a:ln>
                </p:spPr>
                <p:txBody>
                  <a:bodyPr lIns="90000" tIns="46800" rIns="90000" bIns="46800" anchor="ctr"/>
                  <a:lstStyle/>
                  <a:p>
                    <a:endParaRPr lang="es-MX"/>
                  </a:p>
                </p:txBody>
              </p:sp>
              <p:sp>
                <p:nvSpPr>
                  <p:cNvPr id="11324" name="Line 290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1287" y="3666"/>
                    <a:ext cx="0" cy="141"/>
                  </a:xfrm>
                  <a:prstGeom prst="line">
                    <a:avLst/>
                  </a:prstGeom>
                  <a:noFill/>
                  <a:ln w="6350">
                    <a:solidFill>
                      <a:schemeClr val="bg1"/>
                    </a:solidFill>
                    <a:round/>
                    <a:headEnd/>
                    <a:tailEnd/>
                  </a:ln>
                </p:spPr>
                <p:txBody>
                  <a:bodyPr lIns="90000" tIns="46800" rIns="90000" bIns="46800" anchor="ctr"/>
                  <a:lstStyle/>
                  <a:p>
                    <a:endParaRPr lang="es-MX"/>
                  </a:p>
                </p:txBody>
              </p:sp>
              <p:sp>
                <p:nvSpPr>
                  <p:cNvPr id="11325" name="Line 291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1319" y="4026"/>
                    <a:ext cx="432" cy="0"/>
                  </a:xfrm>
                  <a:prstGeom prst="line">
                    <a:avLst/>
                  </a:prstGeom>
                  <a:noFill/>
                  <a:ln w="6350">
                    <a:solidFill>
                      <a:schemeClr val="bg1"/>
                    </a:solidFill>
                    <a:round/>
                    <a:headEnd/>
                    <a:tailEnd/>
                  </a:ln>
                </p:spPr>
                <p:txBody>
                  <a:bodyPr lIns="90000" tIns="46800" rIns="90000" bIns="46800" anchor="ctr"/>
                  <a:lstStyle/>
                  <a:p>
                    <a:endParaRPr lang="es-MX"/>
                  </a:p>
                </p:txBody>
              </p:sp>
              <p:sp>
                <p:nvSpPr>
                  <p:cNvPr id="11326" name="Line 292"/>
                  <p:cNvSpPr>
                    <a:spLocks noChangeShapeType="1"/>
                  </p:cNvSpPr>
                  <p:nvPr/>
                </p:nvSpPr>
                <p:spPr bwMode="auto">
                  <a:xfrm rot="300000" flipH="1" flipV="1">
                    <a:off x="1152" y="3882"/>
                    <a:ext cx="171" cy="138"/>
                  </a:xfrm>
                  <a:prstGeom prst="line">
                    <a:avLst/>
                  </a:prstGeom>
                  <a:noFill/>
                  <a:ln w="6350">
                    <a:solidFill>
                      <a:schemeClr val="bg1"/>
                    </a:solidFill>
                    <a:round/>
                    <a:headEnd/>
                    <a:tailEnd/>
                  </a:ln>
                </p:spPr>
                <p:txBody>
                  <a:bodyPr lIns="90000" tIns="46800" rIns="90000" bIns="46800" anchor="ctr"/>
                  <a:lstStyle/>
                  <a:p>
                    <a:endParaRPr lang="es-MX"/>
                  </a:p>
                </p:txBody>
              </p:sp>
              <p:sp>
                <p:nvSpPr>
                  <p:cNvPr id="11327" name="Line 293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888" y="3528"/>
                    <a:ext cx="130" cy="0"/>
                  </a:xfrm>
                  <a:prstGeom prst="line">
                    <a:avLst/>
                  </a:prstGeom>
                  <a:noFill/>
                  <a:ln w="6350">
                    <a:solidFill>
                      <a:schemeClr val="bg1"/>
                    </a:solidFill>
                    <a:round/>
                    <a:headEnd/>
                    <a:tailEnd/>
                  </a:ln>
                </p:spPr>
                <p:txBody>
                  <a:bodyPr lIns="90000" tIns="46800" rIns="90000" bIns="46800" anchor="ctr"/>
                  <a:lstStyle/>
                  <a:p>
                    <a:endParaRPr lang="es-MX"/>
                  </a:p>
                </p:txBody>
              </p:sp>
              <p:sp>
                <p:nvSpPr>
                  <p:cNvPr id="11328" name="Line 294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746" y="3312"/>
                    <a:ext cx="82" cy="0"/>
                  </a:xfrm>
                  <a:prstGeom prst="line">
                    <a:avLst/>
                  </a:prstGeom>
                  <a:noFill/>
                  <a:ln w="6350">
                    <a:solidFill>
                      <a:schemeClr val="bg1"/>
                    </a:solidFill>
                    <a:round/>
                    <a:headEnd/>
                    <a:tailEnd/>
                  </a:ln>
                </p:spPr>
                <p:txBody>
                  <a:bodyPr lIns="90000" tIns="46800" rIns="90000" bIns="46800" anchor="ctr"/>
                  <a:lstStyle/>
                  <a:p>
                    <a:endParaRPr lang="es-MX"/>
                  </a:p>
                </p:txBody>
              </p:sp>
              <p:sp>
                <p:nvSpPr>
                  <p:cNvPr id="11329" name="Line 295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1104" y="3804"/>
                    <a:ext cx="182" cy="0"/>
                  </a:xfrm>
                  <a:prstGeom prst="line">
                    <a:avLst/>
                  </a:prstGeom>
                  <a:noFill/>
                  <a:ln w="6350">
                    <a:solidFill>
                      <a:schemeClr val="bg1"/>
                    </a:solidFill>
                    <a:round/>
                    <a:headEnd/>
                    <a:tailEnd/>
                  </a:ln>
                </p:spPr>
                <p:txBody>
                  <a:bodyPr lIns="90000" tIns="46800" rIns="90000" bIns="46800" anchor="ctr"/>
                  <a:lstStyle/>
                  <a:p>
                    <a:endParaRPr lang="es-MX"/>
                  </a:p>
                </p:txBody>
              </p:sp>
              <p:sp>
                <p:nvSpPr>
                  <p:cNvPr id="11330" name="Line 296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1096" y="3730"/>
                    <a:ext cx="0" cy="66"/>
                  </a:xfrm>
                  <a:prstGeom prst="line">
                    <a:avLst/>
                  </a:prstGeom>
                  <a:noFill/>
                  <a:ln w="6350">
                    <a:solidFill>
                      <a:schemeClr val="bg1"/>
                    </a:solidFill>
                    <a:round/>
                    <a:headEnd/>
                    <a:tailEnd/>
                  </a:ln>
                </p:spPr>
                <p:txBody>
                  <a:bodyPr lIns="90000" tIns="46800" rIns="90000" bIns="46800" anchor="ctr"/>
                  <a:lstStyle/>
                  <a:p>
                    <a:endParaRPr lang="es-MX"/>
                  </a:p>
                </p:txBody>
              </p:sp>
              <p:sp>
                <p:nvSpPr>
                  <p:cNvPr id="11331" name="Line 297"/>
                  <p:cNvSpPr>
                    <a:spLocks noChangeShapeType="1"/>
                  </p:cNvSpPr>
                  <p:nvPr/>
                </p:nvSpPr>
                <p:spPr bwMode="auto">
                  <a:xfrm rot="300000" flipH="1" flipV="1">
                    <a:off x="1124" y="3930"/>
                    <a:ext cx="171" cy="138"/>
                  </a:xfrm>
                  <a:prstGeom prst="line">
                    <a:avLst/>
                  </a:prstGeom>
                  <a:noFill/>
                  <a:ln w="6350">
                    <a:solidFill>
                      <a:schemeClr val="bg1"/>
                    </a:solidFill>
                    <a:round/>
                    <a:headEnd/>
                    <a:tailEnd/>
                  </a:ln>
                </p:spPr>
                <p:txBody>
                  <a:bodyPr lIns="90000" tIns="46800" rIns="90000" bIns="46800" anchor="ctr"/>
                  <a:lstStyle/>
                  <a:p>
                    <a:endParaRPr lang="es-MX"/>
                  </a:p>
                </p:txBody>
              </p:sp>
              <p:sp>
                <p:nvSpPr>
                  <p:cNvPr id="11332" name="Line 298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986" y="3922"/>
                    <a:ext cx="144" cy="0"/>
                  </a:xfrm>
                  <a:prstGeom prst="line">
                    <a:avLst/>
                  </a:prstGeom>
                  <a:noFill/>
                  <a:ln w="6350">
                    <a:solidFill>
                      <a:schemeClr val="bg1"/>
                    </a:solidFill>
                    <a:round/>
                    <a:headEnd/>
                    <a:tailEnd/>
                  </a:ln>
                </p:spPr>
                <p:txBody>
                  <a:bodyPr lIns="90000" tIns="46800" rIns="90000" bIns="46800" anchor="ctr"/>
                  <a:lstStyle/>
                  <a:p>
                    <a:endParaRPr lang="es-MX"/>
                  </a:p>
                </p:txBody>
              </p:sp>
              <p:sp>
                <p:nvSpPr>
                  <p:cNvPr id="11333" name="Line 299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1487" y="4074"/>
                    <a:ext cx="313" cy="0"/>
                  </a:xfrm>
                  <a:prstGeom prst="line">
                    <a:avLst/>
                  </a:prstGeom>
                  <a:noFill/>
                  <a:ln w="6350">
                    <a:solidFill>
                      <a:schemeClr val="bg1"/>
                    </a:solidFill>
                    <a:round/>
                    <a:headEnd/>
                    <a:tailEnd/>
                  </a:ln>
                </p:spPr>
                <p:txBody>
                  <a:bodyPr lIns="90000" tIns="46800" rIns="90000" bIns="46800" anchor="ctr"/>
                  <a:lstStyle/>
                  <a:p>
                    <a:endParaRPr lang="es-MX"/>
                  </a:p>
                </p:txBody>
              </p:sp>
              <p:sp>
                <p:nvSpPr>
                  <p:cNvPr id="11334" name="Line 300"/>
                  <p:cNvSpPr>
                    <a:spLocks noChangeShapeType="1"/>
                  </p:cNvSpPr>
                  <p:nvPr/>
                </p:nvSpPr>
                <p:spPr bwMode="auto">
                  <a:xfrm rot="360000" flipH="1" flipV="1">
                    <a:off x="1200" y="3840"/>
                    <a:ext cx="171" cy="138"/>
                  </a:xfrm>
                  <a:prstGeom prst="line">
                    <a:avLst/>
                  </a:prstGeom>
                  <a:noFill/>
                  <a:ln w="6350">
                    <a:solidFill>
                      <a:schemeClr val="bg1"/>
                    </a:solidFill>
                    <a:round/>
                    <a:headEnd/>
                    <a:tailEnd/>
                  </a:ln>
                </p:spPr>
                <p:txBody>
                  <a:bodyPr lIns="90000" tIns="46800" rIns="90000" bIns="46800" anchor="ctr"/>
                  <a:lstStyle/>
                  <a:p>
                    <a:endParaRPr lang="es-MX"/>
                  </a:p>
                </p:txBody>
              </p:sp>
              <p:sp>
                <p:nvSpPr>
                  <p:cNvPr id="11335" name="Line 301"/>
                  <p:cNvSpPr>
                    <a:spLocks noChangeShapeType="1"/>
                  </p:cNvSpPr>
                  <p:nvPr/>
                </p:nvSpPr>
                <p:spPr bwMode="auto">
                  <a:xfrm rot="240000" flipH="1" flipV="1">
                    <a:off x="1282" y="3808"/>
                    <a:ext cx="142" cy="114"/>
                  </a:xfrm>
                  <a:prstGeom prst="line">
                    <a:avLst/>
                  </a:prstGeom>
                  <a:noFill/>
                  <a:ln w="6350">
                    <a:solidFill>
                      <a:schemeClr val="bg1"/>
                    </a:solidFill>
                    <a:round/>
                    <a:headEnd/>
                    <a:tailEnd/>
                  </a:ln>
                </p:spPr>
                <p:txBody>
                  <a:bodyPr lIns="90000" tIns="46800" rIns="90000" bIns="46800" anchor="ctr"/>
                  <a:lstStyle/>
                  <a:p>
                    <a:endParaRPr lang="es-MX"/>
                  </a:p>
                </p:txBody>
              </p:sp>
              <p:sp>
                <p:nvSpPr>
                  <p:cNvPr id="11336" name="Line 302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1020" y="3526"/>
                    <a:ext cx="0" cy="192"/>
                  </a:xfrm>
                  <a:prstGeom prst="line">
                    <a:avLst/>
                  </a:prstGeom>
                  <a:noFill/>
                  <a:ln w="6350">
                    <a:solidFill>
                      <a:schemeClr val="bg1"/>
                    </a:solidFill>
                    <a:round/>
                    <a:headEnd/>
                    <a:tailEnd/>
                  </a:ln>
                </p:spPr>
                <p:txBody>
                  <a:bodyPr lIns="90000" tIns="46800" rIns="90000" bIns="46800" anchor="ctr"/>
                  <a:lstStyle/>
                  <a:p>
                    <a:endParaRPr lang="es-MX"/>
                  </a:p>
                </p:txBody>
              </p:sp>
              <p:sp>
                <p:nvSpPr>
                  <p:cNvPr id="11337" name="Line 303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858" y="3476"/>
                    <a:ext cx="246" cy="0"/>
                  </a:xfrm>
                  <a:prstGeom prst="line">
                    <a:avLst/>
                  </a:prstGeom>
                  <a:noFill/>
                  <a:ln w="6350">
                    <a:solidFill>
                      <a:schemeClr val="bg1"/>
                    </a:solidFill>
                    <a:round/>
                    <a:headEnd/>
                    <a:tailEnd/>
                  </a:ln>
                </p:spPr>
                <p:txBody>
                  <a:bodyPr lIns="90000" tIns="46800" rIns="90000" bIns="46800" anchor="ctr"/>
                  <a:lstStyle/>
                  <a:p>
                    <a:endParaRPr lang="es-MX"/>
                  </a:p>
                </p:txBody>
              </p:sp>
              <p:sp>
                <p:nvSpPr>
                  <p:cNvPr id="11338" name="Line 304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964" y="3852"/>
                    <a:ext cx="182" cy="0"/>
                  </a:xfrm>
                  <a:prstGeom prst="line">
                    <a:avLst/>
                  </a:prstGeom>
                  <a:noFill/>
                  <a:ln w="6350">
                    <a:solidFill>
                      <a:schemeClr val="bg1"/>
                    </a:solidFill>
                    <a:round/>
                    <a:headEnd/>
                    <a:tailEnd/>
                  </a:ln>
                </p:spPr>
                <p:txBody>
                  <a:bodyPr lIns="90000" tIns="46800" rIns="90000" bIns="46800" anchor="ctr"/>
                  <a:lstStyle/>
                  <a:p>
                    <a:endParaRPr lang="es-MX"/>
                  </a:p>
                </p:txBody>
              </p:sp>
              <p:sp>
                <p:nvSpPr>
                  <p:cNvPr id="11339" name="Line 305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910" y="3528"/>
                    <a:ext cx="0" cy="264"/>
                  </a:xfrm>
                  <a:prstGeom prst="line">
                    <a:avLst/>
                  </a:prstGeom>
                  <a:noFill/>
                  <a:ln w="6350">
                    <a:solidFill>
                      <a:schemeClr val="bg1"/>
                    </a:solidFill>
                    <a:round/>
                    <a:headEnd/>
                    <a:tailEnd/>
                  </a:ln>
                </p:spPr>
                <p:txBody>
                  <a:bodyPr lIns="90000" tIns="46800" rIns="90000" bIns="46800" anchor="ctr"/>
                  <a:lstStyle/>
                  <a:p>
                    <a:endParaRPr lang="es-MX"/>
                  </a:p>
                </p:txBody>
              </p:sp>
              <p:sp>
                <p:nvSpPr>
                  <p:cNvPr id="11340" name="Line 306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890" y="3392"/>
                    <a:ext cx="246" cy="0"/>
                  </a:xfrm>
                  <a:prstGeom prst="line">
                    <a:avLst/>
                  </a:prstGeom>
                  <a:noFill/>
                  <a:ln w="6350">
                    <a:solidFill>
                      <a:schemeClr val="bg1"/>
                    </a:solidFill>
                    <a:round/>
                    <a:headEnd/>
                    <a:tailEnd/>
                  </a:ln>
                </p:spPr>
                <p:txBody>
                  <a:bodyPr lIns="90000" tIns="46800" rIns="90000" bIns="46800" anchor="ctr"/>
                  <a:lstStyle/>
                  <a:p>
                    <a:endParaRPr lang="es-MX"/>
                  </a:p>
                </p:txBody>
              </p:sp>
              <p:sp>
                <p:nvSpPr>
                  <p:cNvPr id="11341" name="Line 307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888" y="3296"/>
                    <a:ext cx="0" cy="96"/>
                  </a:xfrm>
                  <a:prstGeom prst="line">
                    <a:avLst/>
                  </a:prstGeom>
                  <a:noFill/>
                  <a:ln w="6350">
                    <a:solidFill>
                      <a:schemeClr val="bg1"/>
                    </a:solidFill>
                    <a:round/>
                    <a:headEnd/>
                    <a:tailEnd/>
                  </a:ln>
                </p:spPr>
                <p:txBody>
                  <a:bodyPr lIns="90000" tIns="46800" rIns="90000" bIns="46800" anchor="ctr"/>
                  <a:lstStyle/>
                  <a:p>
                    <a:endParaRPr lang="es-MX"/>
                  </a:p>
                </p:txBody>
              </p:sp>
              <p:sp>
                <p:nvSpPr>
                  <p:cNvPr id="11342" name="Line 308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784" y="3468"/>
                    <a:ext cx="0" cy="240"/>
                  </a:xfrm>
                  <a:prstGeom prst="line">
                    <a:avLst/>
                  </a:prstGeom>
                  <a:noFill/>
                  <a:ln w="6350">
                    <a:solidFill>
                      <a:schemeClr val="bg1"/>
                    </a:solidFill>
                    <a:round/>
                    <a:headEnd/>
                    <a:tailEnd/>
                  </a:ln>
                </p:spPr>
                <p:txBody>
                  <a:bodyPr lIns="90000" tIns="46800" rIns="90000" bIns="46800" anchor="ctr"/>
                  <a:lstStyle/>
                  <a:p>
                    <a:endParaRPr lang="es-MX"/>
                  </a:p>
                </p:txBody>
              </p:sp>
              <p:sp>
                <p:nvSpPr>
                  <p:cNvPr id="11343" name="Line 309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1264" y="4122"/>
                    <a:ext cx="176" cy="0"/>
                  </a:xfrm>
                  <a:prstGeom prst="line">
                    <a:avLst/>
                  </a:prstGeom>
                  <a:noFill/>
                  <a:ln w="6350">
                    <a:solidFill>
                      <a:schemeClr val="bg1"/>
                    </a:solidFill>
                    <a:round/>
                    <a:headEnd/>
                    <a:tailEnd/>
                  </a:ln>
                </p:spPr>
                <p:txBody>
                  <a:bodyPr lIns="90000" tIns="46800" rIns="90000" bIns="46800" anchor="ctr"/>
                  <a:lstStyle/>
                  <a:p>
                    <a:endParaRPr lang="es-MX"/>
                  </a:p>
                </p:txBody>
              </p:sp>
              <p:sp>
                <p:nvSpPr>
                  <p:cNvPr id="11344" name="Line 310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1542" y="4122"/>
                    <a:ext cx="262" cy="0"/>
                  </a:xfrm>
                  <a:prstGeom prst="line">
                    <a:avLst/>
                  </a:prstGeom>
                  <a:noFill/>
                  <a:ln w="6350">
                    <a:solidFill>
                      <a:schemeClr val="bg1"/>
                    </a:solidFill>
                    <a:round/>
                    <a:headEnd/>
                    <a:tailEnd/>
                  </a:ln>
                </p:spPr>
                <p:txBody>
                  <a:bodyPr lIns="90000" tIns="46800" rIns="90000" bIns="46800" anchor="ctr"/>
                  <a:lstStyle/>
                  <a:p>
                    <a:endParaRPr lang="es-MX"/>
                  </a:p>
                </p:txBody>
              </p:sp>
              <p:sp>
                <p:nvSpPr>
                  <p:cNvPr id="11345" name="Line 311"/>
                  <p:cNvSpPr>
                    <a:spLocks noChangeShapeType="1"/>
                  </p:cNvSpPr>
                  <p:nvPr/>
                </p:nvSpPr>
                <p:spPr bwMode="auto">
                  <a:xfrm rot="21480000" flipV="1">
                    <a:off x="1732" y="3852"/>
                    <a:ext cx="96" cy="96"/>
                  </a:xfrm>
                  <a:prstGeom prst="line">
                    <a:avLst/>
                  </a:prstGeom>
                  <a:noFill/>
                  <a:ln w="6350">
                    <a:solidFill>
                      <a:schemeClr val="bg1"/>
                    </a:solidFill>
                    <a:round/>
                    <a:headEnd/>
                    <a:tailEnd/>
                  </a:ln>
                </p:spPr>
                <p:txBody>
                  <a:bodyPr lIns="90000" tIns="46800" rIns="90000" bIns="46800" anchor="ctr"/>
                  <a:lstStyle/>
                  <a:p>
                    <a:endParaRPr lang="es-MX"/>
                  </a:p>
                </p:txBody>
              </p:sp>
              <p:sp>
                <p:nvSpPr>
                  <p:cNvPr id="11346" name="Line 312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1754" y="3930"/>
                    <a:ext cx="96" cy="96"/>
                  </a:xfrm>
                  <a:prstGeom prst="line">
                    <a:avLst/>
                  </a:prstGeom>
                  <a:noFill/>
                  <a:ln w="6350">
                    <a:solidFill>
                      <a:schemeClr val="bg1"/>
                    </a:solidFill>
                    <a:round/>
                    <a:headEnd/>
                    <a:tailEnd/>
                  </a:ln>
                </p:spPr>
                <p:txBody>
                  <a:bodyPr lIns="90000" tIns="46800" rIns="90000" bIns="46800" anchor="ctr"/>
                  <a:lstStyle/>
                  <a:p>
                    <a:endParaRPr lang="es-MX"/>
                  </a:p>
                </p:txBody>
              </p:sp>
              <p:sp>
                <p:nvSpPr>
                  <p:cNvPr id="11347" name="Line 313"/>
                  <p:cNvSpPr>
                    <a:spLocks noChangeShapeType="1"/>
                  </p:cNvSpPr>
                  <p:nvPr/>
                </p:nvSpPr>
                <p:spPr bwMode="auto">
                  <a:xfrm rot="21480000" flipV="1">
                    <a:off x="1668" y="3832"/>
                    <a:ext cx="96" cy="96"/>
                  </a:xfrm>
                  <a:prstGeom prst="line">
                    <a:avLst/>
                  </a:prstGeom>
                  <a:noFill/>
                  <a:ln w="6350">
                    <a:solidFill>
                      <a:schemeClr val="bg1"/>
                    </a:solidFill>
                    <a:round/>
                    <a:headEnd/>
                    <a:tailEnd/>
                  </a:ln>
                </p:spPr>
                <p:txBody>
                  <a:bodyPr lIns="90000" tIns="46800" rIns="90000" bIns="46800" anchor="ctr"/>
                  <a:lstStyle/>
                  <a:p>
                    <a:endParaRPr lang="es-MX"/>
                  </a:p>
                </p:txBody>
              </p:sp>
              <p:sp>
                <p:nvSpPr>
                  <p:cNvPr id="11348" name="Line 314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1762" y="3691"/>
                    <a:ext cx="0" cy="141"/>
                  </a:xfrm>
                  <a:prstGeom prst="line">
                    <a:avLst/>
                  </a:prstGeom>
                  <a:noFill/>
                  <a:ln w="6350">
                    <a:solidFill>
                      <a:schemeClr val="bg1"/>
                    </a:solidFill>
                    <a:round/>
                    <a:headEnd/>
                    <a:tailEnd/>
                  </a:ln>
                </p:spPr>
                <p:txBody>
                  <a:bodyPr lIns="90000" tIns="46800" rIns="90000" bIns="46800" anchor="ctr"/>
                  <a:lstStyle/>
                  <a:p>
                    <a:endParaRPr lang="es-MX"/>
                  </a:p>
                </p:txBody>
              </p:sp>
              <p:sp>
                <p:nvSpPr>
                  <p:cNvPr id="11349" name="Line 315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742" y="3386"/>
                    <a:ext cx="0" cy="240"/>
                  </a:xfrm>
                  <a:prstGeom prst="line">
                    <a:avLst/>
                  </a:prstGeom>
                  <a:noFill/>
                  <a:ln w="6350">
                    <a:solidFill>
                      <a:schemeClr val="bg1"/>
                    </a:solidFill>
                    <a:round/>
                    <a:headEnd/>
                    <a:tailEnd/>
                  </a:ln>
                </p:spPr>
                <p:txBody>
                  <a:bodyPr lIns="90000" tIns="46800" rIns="90000" bIns="46800" anchor="ctr"/>
                  <a:lstStyle/>
                  <a:p>
                    <a:endParaRPr lang="es-MX"/>
                  </a:p>
                </p:txBody>
              </p:sp>
              <p:sp>
                <p:nvSpPr>
                  <p:cNvPr id="11350" name="Line 316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692" y="3264"/>
                    <a:ext cx="0" cy="192"/>
                  </a:xfrm>
                  <a:prstGeom prst="line">
                    <a:avLst/>
                  </a:prstGeom>
                  <a:noFill/>
                  <a:ln w="6350">
                    <a:solidFill>
                      <a:schemeClr val="bg1"/>
                    </a:solidFill>
                    <a:round/>
                    <a:headEnd/>
                    <a:tailEnd/>
                  </a:ln>
                </p:spPr>
                <p:txBody>
                  <a:bodyPr lIns="90000" tIns="46800" rIns="90000" bIns="46800" anchor="ctr"/>
                  <a:lstStyle/>
                  <a:p>
                    <a:endParaRPr lang="es-MX"/>
                  </a:p>
                </p:txBody>
              </p:sp>
              <p:sp>
                <p:nvSpPr>
                  <p:cNvPr id="11351" name="Line 317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802" y="3312"/>
                    <a:ext cx="0" cy="48"/>
                  </a:xfrm>
                  <a:prstGeom prst="line">
                    <a:avLst/>
                  </a:prstGeom>
                  <a:noFill/>
                  <a:ln w="6350">
                    <a:solidFill>
                      <a:schemeClr val="bg1"/>
                    </a:solidFill>
                    <a:round/>
                    <a:headEnd/>
                    <a:tailEnd/>
                  </a:ln>
                </p:spPr>
                <p:txBody>
                  <a:bodyPr lIns="90000" tIns="46800" rIns="90000" bIns="46800" anchor="ctr"/>
                  <a:lstStyle/>
                  <a:p>
                    <a:endParaRPr lang="es-MX"/>
                  </a:p>
                </p:txBody>
              </p:sp>
              <p:sp>
                <p:nvSpPr>
                  <p:cNvPr id="11352" name="Line 318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1120" y="3552"/>
                    <a:ext cx="0" cy="78"/>
                  </a:xfrm>
                  <a:prstGeom prst="line">
                    <a:avLst/>
                  </a:prstGeom>
                  <a:noFill/>
                  <a:ln w="6350">
                    <a:solidFill>
                      <a:schemeClr val="bg1"/>
                    </a:solidFill>
                    <a:round/>
                    <a:headEnd/>
                    <a:tailEnd/>
                  </a:ln>
                </p:spPr>
                <p:txBody>
                  <a:bodyPr lIns="90000" tIns="46800" rIns="90000" bIns="46800" anchor="ctr"/>
                  <a:lstStyle/>
                  <a:p>
                    <a:endParaRPr lang="es-MX"/>
                  </a:p>
                </p:txBody>
              </p:sp>
              <p:sp>
                <p:nvSpPr>
                  <p:cNvPr id="11353" name="Line 319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1118" y="3632"/>
                    <a:ext cx="144" cy="0"/>
                  </a:xfrm>
                  <a:prstGeom prst="line">
                    <a:avLst/>
                  </a:prstGeom>
                  <a:noFill/>
                  <a:ln w="6350">
                    <a:solidFill>
                      <a:schemeClr val="bg1"/>
                    </a:solidFill>
                    <a:round/>
                    <a:headEnd/>
                    <a:tailEnd/>
                  </a:ln>
                </p:spPr>
                <p:txBody>
                  <a:bodyPr lIns="90000" tIns="46800" rIns="90000" bIns="46800" anchor="ctr"/>
                  <a:lstStyle/>
                  <a:p>
                    <a:endParaRPr lang="es-MX"/>
                  </a:p>
                </p:txBody>
              </p:sp>
              <p:sp>
                <p:nvSpPr>
                  <p:cNvPr id="11354" name="Line 320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1826" y="3800"/>
                    <a:ext cx="0" cy="48"/>
                  </a:xfrm>
                  <a:prstGeom prst="line">
                    <a:avLst/>
                  </a:prstGeom>
                  <a:noFill/>
                  <a:ln w="6350">
                    <a:solidFill>
                      <a:schemeClr val="bg1"/>
                    </a:solidFill>
                    <a:round/>
                    <a:headEnd/>
                    <a:tailEnd/>
                  </a:ln>
                </p:spPr>
                <p:txBody>
                  <a:bodyPr lIns="90000" tIns="46800" rIns="90000" bIns="46800" anchor="ctr"/>
                  <a:lstStyle/>
                  <a:p>
                    <a:endParaRPr lang="es-MX"/>
                  </a:p>
                </p:txBody>
              </p:sp>
              <p:sp>
                <p:nvSpPr>
                  <p:cNvPr id="11355" name="Line 321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1842" y="3970"/>
                    <a:ext cx="78" cy="78"/>
                  </a:xfrm>
                  <a:prstGeom prst="line">
                    <a:avLst/>
                  </a:prstGeom>
                  <a:noFill/>
                  <a:ln w="6350">
                    <a:solidFill>
                      <a:schemeClr val="bg1"/>
                    </a:solidFill>
                    <a:round/>
                    <a:headEnd/>
                    <a:tailEnd/>
                  </a:ln>
                </p:spPr>
                <p:txBody>
                  <a:bodyPr lIns="90000" tIns="46800" rIns="90000" bIns="46800" anchor="ctr"/>
                  <a:lstStyle/>
                  <a:p>
                    <a:endParaRPr lang="es-MX"/>
                  </a:p>
                </p:txBody>
              </p:sp>
              <p:sp>
                <p:nvSpPr>
                  <p:cNvPr id="11356" name="Line 322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1842" y="4048"/>
                    <a:ext cx="97" cy="0"/>
                  </a:xfrm>
                  <a:prstGeom prst="line">
                    <a:avLst/>
                  </a:prstGeom>
                  <a:noFill/>
                  <a:ln w="6350">
                    <a:solidFill>
                      <a:schemeClr val="bg1"/>
                    </a:solidFill>
                    <a:round/>
                    <a:headEnd/>
                    <a:tailEnd/>
                  </a:ln>
                </p:spPr>
                <p:txBody>
                  <a:bodyPr lIns="90000" tIns="46800" rIns="90000" bIns="46800" anchor="ctr"/>
                  <a:lstStyle/>
                  <a:p>
                    <a:endParaRPr lang="es-MX"/>
                  </a:p>
                </p:txBody>
              </p:sp>
              <p:sp>
                <p:nvSpPr>
                  <p:cNvPr id="11357" name="Line 323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1020" y="3804"/>
                    <a:ext cx="82" cy="0"/>
                  </a:xfrm>
                  <a:prstGeom prst="line">
                    <a:avLst/>
                  </a:prstGeom>
                  <a:noFill/>
                  <a:ln w="6350">
                    <a:solidFill>
                      <a:schemeClr val="bg1"/>
                    </a:solidFill>
                    <a:round/>
                    <a:headEnd/>
                    <a:tailEnd/>
                  </a:ln>
                </p:spPr>
                <p:txBody>
                  <a:bodyPr lIns="90000" tIns="46800" rIns="90000" bIns="46800" anchor="ctr"/>
                  <a:lstStyle/>
                  <a:p>
                    <a:endParaRPr lang="es-MX"/>
                  </a:p>
                </p:txBody>
              </p:sp>
            </p:grpSp>
          </p:grpSp>
          <p:grpSp>
            <p:nvGrpSpPr>
              <p:cNvPr id="7" name="Group 327"/>
              <p:cNvGrpSpPr>
                <a:grpSpLocks/>
              </p:cNvGrpSpPr>
              <p:nvPr/>
            </p:nvGrpSpPr>
            <p:grpSpPr bwMode="auto">
              <a:xfrm>
                <a:off x="107" y="2352"/>
                <a:ext cx="1525" cy="1104"/>
                <a:chOff x="107" y="2352"/>
                <a:chExt cx="1525" cy="1104"/>
              </a:xfrm>
            </p:grpSpPr>
            <p:sp>
              <p:nvSpPr>
                <p:cNvPr id="11292" name="Line 277"/>
                <p:cNvSpPr>
                  <a:spLocks noChangeShapeType="1"/>
                </p:cNvSpPr>
                <p:nvPr/>
              </p:nvSpPr>
              <p:spPr bwMode="auto">
                <a:xfrm flipV="1">
                  <a:off x="576" y="3072"/>
                  <a:ext cx="1056" cy="384"/>
                </a:xfrm>
                <a:prstGeom prst="line">
                  <a:avLst/>
                </a:prstGeom>
                <a:noFill/>
                <a:ln w="12700">
                  <a:solidFill>
                    <a:schemeClr val="accent1"/>
                  </a:solidFill>
                  <a:prstDash val="dash"/>
                  <a:round/>
                  <a:headEnd/>
                  <a:tailEnd/>
                </a:ln>
              </p:spPr>
              <p:txBody>
                <a:bodyPr lIns="90000" tIns="46800" rIns="90000" bIns="46800" anchor="ctr"/>
                <a:lstStyle/>
                <a:p>
                  <a:endParaRPr lang="es-MX"/>
                </a:p>
              </p:txBody>
            </p:sp>
            <p:sp>
              <p:nvSpPr>
                <p:cNvPr id="11293" name="Freeform 278"/>
                <p:cNvSpPr>
                  <a:spLocks/>
                </p:cNvSpPr>
                <p:nvPr/>
              </p:nvSpPr>
              <p:spPr bwMode="auto">
                <a:xfrm>
                  <a:off x="135" y="2352"/>
                  <a:ext cx="1464" cy="1104"/>
                </a:xfrm>
                <a:custGeom>
                  <a:avLst/>
                  <a:gdLst>
                    <a:gd name="T0" fmla="*/ 468 w 1464"/>
                    <a:gd name="T1" fmla="*/ 0 h 1104"/>
                    <a:gd name="T2" fmla="*/ 468 w 1464"/>
                    <a:gd name="T3" fmla="*/ 80 h 1104"/>
                    <a:gd name="T4" fmla="*/ 515 w 1464"/>
                    <a:gd name="T5" fmla="*/ 286 h 1104"/>
                    <a:gd name="T6" fmla="*/ 630 w 1464"/>
                    <a:gd name="T7" fmla="*/ 481 h 1104"/>
                    <a:gd name="T8" fmla="*/ 862 w 1464"/>
                    <a:gd name="T9" fmla="*/ 678 h 1104"/>
                    <a:gd name="T10" fmla="*/ 1134 w 1464"/>
                    <a:gd name="T11" fmla="*/ 765 h 1104"/>
                    <a:gd name="T12" fmla="*/ 1464 w 1464"/>
                    <a:gd name="T13" fmla="*/ 732 h 1104"/>
                    <a:gd name="T14" fmla="*/ 417 w 1464"/>
                    <a:gd name="T15" fmla="*/ 1104 h 1104"/>
                    <a:gd name="T16" fmla="*/ 0 w 1464"/>
                    <a:gd name="T17" fmla="*/ 741 h 1104"/>
                    <a:gd name="T18" fmla="*/ 468 w 1464"/>
                    <a:gd name="T19" fmla="*/ 0 h 1104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w 1464"/>
                    <a:gd name="T31" fmla="*/ 0 h 1104"/>
                    <a:gd name="T32" fmla="*/ 1464 w 1464"/>
                    <a:gd name="T33" fmla="*/ 1104 h 1104"/>
                  </a:gdLst>
                  <a:ahLst/>
                  <a:cxnLst>
                    <a:cxn ang="T20">
                      <a:pos x="T0" y="T1"/>
                    </a:cxn>
                    <a:cxn ang="T21">
                      <a:pos x="T2" y="T3"/>
                    </a:cxn>
                    <a:cxn ang="T22">
                      <a:pos x="T4" y="T5"/>
                    </a:cxn>
                    <a:cxn ang="T23">
                      <a:pos x="T6" y="T7"/>
                    </a:cxn>
                    <a:cxn ang="T24">
                      <a:pos x="T8" y="T9"/>
                    </a:cxn>
                    <a:cxn ang="T25">
                      <a:pos x="T10" y="T11"/>
                    </a:cxn>
                    <a:cxn ang="T26">
                      <a:pos x="T12" y="T13"/>
                    </a:cxn>
                    <a:cxn ang="T27">
                      <a:pos x="T14" y="T15"/>
                    </a:cxn>
                    <a:cxn ang="T28">
                      <a:pos x="T16" y="T17"/>
                    </a:cxn>
                    <a:cxn ang="T29">
                      <a:pos x="T18" y="T19"/>
                    </a:cxn>
                  </a:cxnLst>
                  <a:rect l="T30" t="T31" r="T32" b="T33"/>
                  <a:pathLst>
                    <a:path w="1464" h="1104">
                      <a:moveTo>
                        <a:pt x="468" y="0"/>
                      </a:moveTo>
                      <a:lnTo>
                        <a:pt x="468" y="80"/>
                      </a:lnTo>
                      <a:cubicBezTo>
                        <a:pt x="476" y="128"/>
                        <a:pt x="488" y="219"/>
                        <a:pt x="515" y="286"/>
                      </a:cubicBezTo>
                      <a:cubicBezTo>
                        <a:pt x="543" y="348"/>
                        <a:pt x="578" y="413"/>
                        <a:pt x="630" y="481"/>
                      </a:cubicBezTo>
                      <a:cubicBezTo>
                        <a:pt x="682" y="550"/>
                        <a:pt x="834" y="662"/>
                        <a:pt x="862" y="678"/>
                      </a:cubicBezTo>
                      <a:cubicBezTo>
                        <a:pt x="1013" y="754"/>
                        <a:pt x="1089" y="732"/>
                        <a:pt x="1134" y="765"/>
                      </a:cubicBezTo>
                      <a:lnTo>
                        <a:pt x="1464" y="732"/>
                      </a:lnTo>
                      <a:lnTo>
                        <a:pt x="417" y="1104"/>
                      </a:lnTo>
                      <a:cubicBezTo>
                        <a:pt x="231" y="919"/>
                        <a:pt x="0" y="741"/>
                        <a:pt x="0" y="741"/>
                      </a:cubicBezTo>
                      <a:lnTo>
                        <a:pt x="468" y="0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chemeClr val="bg1"/>
                    </a:gs>
                    <a:gs pos="100000">
                      <a:schemeClr val="accent1"/>
                    </a:gs>
                  </a:gsLst>
                  <a:lin ang="189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 lIns="90000" tIns="46800" rIns="90000" bIns="46800" anchor="ctr"/>
                <a:lstStyle/>
                <a:p>
                  <a:endParaRPr lang="es-MX"/>
                </a:p>
              </p:txBody>
            </p:sp>
            <p:sp>
              <p:nvSpPr>
                <p:cNvPr id="11294" name="Text Box 279"/>
                <p:cNvSpPr txBox="1">
                  <a:spLocks noChangeArrowheads="1"/>
                </p:cNvSpPr>
                <p:nvPr/>
              </p:nvSpPr>
              <p:spPr bwMode="auto">
                <a:xfrm>
                  <a:off x="107" y="2828"/>
                  <a:ext cx="1087" cy="85"/>
                </a:xfrm>
                <a:prstGeom prst="rect">
                  <a:avLst/>
                </a:prstGeom>
                <a:noFill/>
                <a:ln w="9525" algn="ctr">
                  <a:noFill/>
                  <a:miter lim="800000"/>
                  <a:headEnd/>
                  <a:tailEnd/>
                </a:ln>
              </p:spPr>
              <p:txBody>
                <a:bodyPr wrap="square" lIns="0" tIns="0" rIns="0" bIns="0">
                  <a:spAutoFit/>
                </a:bodyPr>
                <a:lstStyle/>
                <a:p>
                  <a:pPr>
                    <a:spcBef>
                      <a:spcPct val="50000"/>
                    </a:spcBef>
                  </a:pPr>
                  <a:endParaRPr lang="pt-BR" sz="1100" dirty="0"/>
                </a:p>
              </p:txBody>
            </p:sp>
            <p:sp>
              <p:nvSpPr>
                <p:cNvPr id="11295" name="Line 276"/>
                <p:cNvSpPr>
                  <a:spLocks noChangeShapeType="1"/>
                </p:cNvSpPr>
                <p:nvPr/>
              </p:nvSpPr>
              <p:spPr bwMode="auto">
                <a:xfrm flipV="1">
                  <a:off x="144" y="2352"/>
                  <a:ext cx="465" cy="720"/>
                </a:xfrm>
                <a:prstGeom prst="line">
                  <a:avLst/>
                </a:prstGeom>
                <a:noFill/>
                <a:ln w="12700">
                  <a:solidFill>
                    <a:schemeClr val="accent1"/>
                  </a:solidFill>
                  <a:prstDash val="dash"/>
                  <a:round/>
                  <a:headEnd/>
                  <a:tailEnd/>
                </a:ln>
              </p:spPr>
              <p:txBody>
                <a:bodyPr lIns="90000" tIns="46800" rIns="90000" bIns="46800" anchor="ctr"/>
                <a:lstStyle/>
                <a:p>
                  <a:endParaRPr lang="es-MX"/>
                </a:p>
              </p:txBody>
            </p:sp>
          </p:grpSp>
        </p:grpSp>
        <p:sp>
          <p:nvSpPr>
            <p:cNvPr id="11282" name="Line 329"/>
            <p:cNvSpPr>
              <a:spLocks noChangeShapeType="1"/>
            </p:cNvSpPr>
            <p:nvPr/>
          </p:nvSpPr>
          <p:spPr bwMode="auto">
            <a:xfrm flipV="1">
              <a:off x="2330450" y="2803525"/>
              <a:ext cx="304800" cy="685800"/>
            </a:xfrm>
            <a:prstGeom prst="line">
              <a:avLst/>
            </a:prstGeom>
            <a:noFill/>
            <a:ln w="25400">
              <a:solidFill>
                <a:schemeClr val="bg1"/>
              </a:solidFill>
              <a:round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es-MX"/>
            </a:p>
          </p:txBody>
        </p:sp>
        <p:sp>
          <p:nvSpPr>
            <p:cNvPr id="11283" name="Freeform 330"/>
            <p:cNvSpPr>
              <a:spLocks/>
            </p:cNvSpPr>
            <p:nvPr/>
          </p:nvSpPr>
          <p:spPr bwMode="auto">
            <a:xfrm>
              <a:off x="2343150" y="2884488"/>
              <a:ext cx="1066800" cy="2332037"/>
            </a:xfrm>
            <a:custGeom>
              <a:avLst/>
              <a:gdLst>
                <a:gd name="T0" fmla="*/ 2147483647 w 672"/>
                <a:gd name="T1" fmla="*/ 2147483647 h 1469"/>
                <a:gd name="T2" fmla="*/ 2147483647 w 672"/>
                <a:gd name="T3" fmla="*/ 2147483647 h 1469"/>
                <a:gd name="T4" fmla="*/ 2147483647 w 672"/>
                <a:gd name="T5" fmla="*/ 2147483647 h 1469"/>
                <a:gd name="T6" fmla="*/ 2147483647 w 672"/>
                <a:gd name="T7" fmla="*/ 2147483647 h 1469"/>
                <a:gd name="T8" fmla="*/ 2147483647 w 672"/>
                <a:gd name="T9" fmla="*/ 0 h 1469"/>
                <a:gd name="T10" fmla="*/ 0 w 672"/>
                <a:gd name="T11" fmla="*/ 2147483647 h 1469"/>
                <a:gd name="T12" fmla="*/ 2147483647 w 672"/>
                <a:gd name="T13" fmla="*/ 2147483647 h 1469"/>
                <a:gd name="T14" fmla="*/ 2147483647 w 672"/>
                <a:gd name="T15" fmla="*/ 2147483647 h 1469"/>
                <a:gd name="T16" fmla="*/ 2147483647 w 672"/>
                <a:gd name="T17" fmla="*/ 2147483647 h 1469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672"/>
                <a:gd name="T28" fmla="*/ 0 h 1469"/>
                <a:gd name="T29" fmla="*/ 672 w 672"/>
                <a:gd name="T30" fmla="*/ 1469 h 1469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672" h="1469">
                  <a:moveTo>
                    <a:pt x="48" y="1037"/>
                  </a:moveTo>
                  <a:lnTo>
                    <a:pt x="240" y="1469"/>
                  </a:lnTo>
                  <a:lnTo>
                    <a:pt x="672" y="989"/>
                  </a:lnTo>
                  <a:lnTo>
                    <a:pt x="624" y="317"/>
                  </a:lnTo>
                  <a:lnTo>
                    <a:pt x="156" y="0"/>
                  </a:lnTo>
                  <a:lnTo>
                    <a:pt x="0" y="365"/>
                  </a:lnTo>
                  <a:lnTo>
                    <a:pt x="240" y="653"/>
                  </a:lnTo>
                  <a:lnTo>
                    <a:pt x="144" y="941"/>
                  </a:lnTo>
                  <a:lnTo>
                    <a:pt x="48" y="1037"/>
                  </a:lnTo>
                  <a:close/>
                </a:path>
              </a:pathLst>
            </a:custGeom>
            <a:solidFill>
              <a:schemeClr val="bg1">
                <a:alpha val="50195"/>
              </a:schemeClr>
            </a:solidFill>
            <a:ln w="9525">
              <a:noFill/>
              <a:round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es-MX"/>
            </a:p>
          </p:txBody>
        </p:sp>
      </p:grpSp>
      <p:sp>
        <p:nvSpPr>
          <p:cNvPr id="11274" name="Text Box 41"/>
          <p:cNvSpPr txBox="1">
            <a:spLocks noChangeArrowheads="1"/>
          </p:cNvSpPr>
          <p:nvPr/>
        </p:nvSpPr>
        <p:spPr bwMode="auto">
          <a:xfrm>
            <a:off x="132516" y="2671125"/>
            <a:ext cx="4203700" cy="46230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algn="l">
              <a:lnSpc>
                <a:spcPct val="130000"/>
              </a:lnSpc>
              <a:spcBef>
                <a:spcPct val="20000"/>
              </a:spcBef>
              <a:buClr>
                <a:schemeClr val="accent2"/>
              </a:buClr>
              <a:buSzPct val="120000"/>
            </a:pPr>
            <a:r>
              <a:rPr lang="pt-BR" sz="2000" b="1" dirty="0" smtClean="0">
                <a:solidFill>
                  <a:srgbClr val="002143"/>
                </a:solidFill>
                <a:latin typeface="+mn-lt"/>
              </a:rPr>
              <a:t>9 </a:t>
            </a:r>
            <a:r>
              <a:rPr lang="pt-BR" sz="2000" b="1" u="sng" dirty="0" err="1" smtClean="0">
                <a:solidFill>
                  <a:srgbClr val="002143"/>
                </a:solidFill>
                <a:latin typeface="+mn-lt"/>
              </a:rPr>
              <a:t>Millones</a:t>
            </a:r>
            <a:r>
              <a:rPr lang="pt-BR" sz="2000" b="1" u="sng" dirty="0" smtClean="0">
                <a:solidFill>
                  <a:srgbClr val="002143"/>
                </a:solidFill>
                <a:latin typeface="+mn-lt"/>
              </a:rPr>
              <a:t> de documentos:</a:t>
            </a:r>
            <a:endParaRPr lang="pt-BR" sz="2000" b="1" u="sng" dirty="0">
              <a:solidFill>
                <a:schemeClr val="tx2"/>
              </a:solidFill>
              <a:latin typeface="+mn-lt"/>
              <a:ea typeface="ヒラギノ角ゴ Pro W3" pitchFamily="-65" charset="-128"/>
              <a:cs typeface="ヒラギノ角ゴ Pro W3" pitchFamily="-65" charset="-128"/>
            </a:endParaRPr>
          </a:p>
        </p:txBody>
      </p:sp>
      <p:sp>
        <p:nvSpPr>
          <p:cNvPr id="11278" name="Text Box 36"/>
          <p:cNvSpPr txBox="1">
            <a:spLocks noChangeArrowheads="1"/>
          </p:cNvSpPr>
          <p:nvPr/>
        </p:nvSpPr>
        <p:spPr bwMode="auto">
          <a:xfrm>
            <a:off x="2754282" y="6147888"/>
            <a:ext cx="2259646" cy="1017844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 lIns="90000" tIns="46800" rIns="90000" bIns="46800">
            <a:spAutoFit/>
          </a:bodyPr>
          <a:lstStyle/>
          <a:p>
            <a:pPr algn="l">
              <a:spcBef>
                <a:spcPct val="50000"/>
              </a:spcBef>
            </a:pPr>
            <a:r>
              <a:rPr lang="pt-BR" sz="1200" b="1" dirty="0" err="1" smtClean="0">
                <a:solidFill>
                  <a:srgbClr val="002143"/>
                </a:solidFill>
                <a:latin typeface="+mn-lt"/>
              </a:rPr>
              <a:t>Procedimientos</a:t>
            </a:r>
            <a:r>
              <a:rPr lang="pt-BR" sz="1200" b="1" dirty="0" smtClean="0">
                <a:solidFill>
                  <a:srgbClr val="002143"/>
                </a:solidFill>
                <a:latin typeface="+mn-lt"/>
              </a:rPr>
              <a:t> de </a:t>
            </a:r>
            <a:r>
              <a:rPr lang="pt-BR" sz="1200" b="1" dirty="0" err="1" smtClean="0">
                <a:solidFill>
                  <a:srgbClr val="002143"/>
                </a:solidFill>
                <a:latin typeface="+mn-lt"/>
              </a:rPr>
              <a:t>laboratorio</a:t>
            </a:r>
            <a:r>
              <a:rPr lang="pt-BR" sz="1200" b="1" dirty="0" smtClean="0">
                <a:solidFill>
                  <a:srgbClr val="002143"/>
                </a:solidFill>
                <a:latin typeface="+mn-lt"/>
              </a:rPr>
              <a:t> </a:t>
            </a:r>
            <a:r>
              <a:rPr lang="pt-BR" b="1" i="1" dirty="0" err="1" smtClean="0">
                <a:solidFill>
                  <a:schemeClr val="bg2">
                    <a:lumMod val="50000"/>
                  </a:schemeClr>
                </a:solidFill>
                <a:latin typeface="+mn-lt"/>
              </a:rPr>
              <a:t>Protocols</a:t>
            </a:r>
            <a:endParaRPr lang="pt-BR" b="1" i="1" dirty="0">
              <a:solidFill>
                <a:schemeClr val="bg2">
                  <a:lumMod val="50000"/>
                </a:schemeClr>
              </a:solidFill>
              <a:latin typeface="+mn-lt"/>
            </a:endParaRPr>
          </a:p>
          <a:p>
            <a:pPr algn="l">
              <a:spcBef>
                <a:spcPct val="50000"/>
              </a:spcBef>
            </a:pPr>
            <a:r>
              <a:rPr lang="pt-BR" sz="1200" dirty="0">
                <a:latin typeface="+mn-lt"/>
              </a:rPr>
              <a:t/>
            </a:r>
            <a:br>
              <a:rPr lang="pt-BR" sz="1200" dirty="0">
                <a:latin typeface="+mn-lt"/>
              </a:rPr>
            </a:br>
            <a:endParaRPr lang="pt-BR" sz="1200" dirty="0">
              <a:latin typeface="+mn-lt"/>
            </a:endParaRPr>
          </a:p>
        </p:txBody>
      </p:sp>
      <p:sp>
        <p:nvSpPr>
          <p:cNvPr id="11287" name="Text Box 279"/>
          <p:cNvSpPr txBox="1">
            <a:spLocks noChangeArrowheads="1"/>
          </p:cNvSpPr>
          <p:nvPr/>
        </p:nvSpPr>
        <p:spPr bwMode="auto">
          <a:xfrm>
            <a:off x="2435288" y="4608424"/>
            <a:ext cx="1728192" cy="49244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 lIns="0" tIns="0" rIns="0" bIns="0">
            <a:spAutoFit/>
          </a:bodyPr>
          <a:lstStyle/>
          <a:p>
            <a:pPr algn="l">
              <a:spcBef>
                <a:spcPct val="50000"/>
              </a:spcBef>
            </a:pPr>
            <a:r>
              <a:rPr lang="pt-BR" b="1" dirty="0" smtClean="0">
                <a:solidFill>
                  <a:srgbClr val="002143"/>
                </a:solidFill>
                <a:latin typeface="+mn-lt"/>
              </a:rPr>
              <a:t>Capítulos de </a:t>
            </a:r>
            <a:r>
              <a:rPr lang="pt-BR" b="1" dirty="0" err="1" smtClean="0">
                <a:solidFill>
                  <a:srgbClr val="002143"/>
                </a:solidFill>
                <a:latin typeface="+mn-lt"/>
              </a:rPr>
              <a:t>libros</a:t>
            </a:r>
            <a:r>
              <a:rPr lang="pt-BR" b="1" dirty="0" smtClean="0">
                <a:solidFill>
                  <a:srgbClr val="002143"/>
                </a:solidFill>
                <a:latin typeface="+mn-lt"/>
              </a:rPr>
              <a:t/>
            </a:r>
            <a:br>
              <a:rPr lang="pt-BR" b="1" dirty="0" smtClean="0">
                <a:solidFill>
                  <a:srgbClr val="002143"/>
                </a:solidFill>
                <a:latin typeface="+mn-lt"/>
              </a:rPr>
            </a:br>
            <a:r>
              <a:rPr lang="pt-BR" b="1" i="1" dirty="0" smtClean="0">
                <a:solidFill>
                  <a:schemeClr val="bg2">
                    <a:lumMod val="50000"/>
                  </a:schemeClr>
                </a:solidFill>
                <a:latin typeface="+mn-lt"/>
              </a:rPr>
              <a:t>eBooks</a:t>
            </a:r>
          </a:p>
        </p:txBody>
      </p:sp>
      <p:sp>
        <p:nvSpPr>
          <p:cNvPr id="11273" name="Text Box 37"/>
          <p:cNvSpPr txBox="1">
            <a:spLocks noChangeArrowheads="1"/>
          </p:cNvSpPr>
          <p:nvPr/>
        </p:nvSpPr>
        <p:spPr bwMode="auto">
          <a:xfrm>
            <a:off x="279559" y="3458640"/>
            <a:ext cx="2172363" cy="86395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 lIns="90000" tIns="46800" rIns="90000" bIns="46800">
            <a:spAutoFit/>
          </a:bodyPr>
          <a:lstStyle/>
          <a:p>
            <a:pPr algn="l">
              <a:spcBef>
                <a:spcPct val="50000"/>
              </a:spcBef>
            </a:pPr>
            <a:r>
              <a:rPr lang="pt-BR" b="1" dirty="0" smtClean="0">
                <a:solidFill>
                  <a:srgbClr val="002143"/>
                </a:solidFill>
                <a:latin typeface="+mn-lt"/>
              </a:rPr>
              <a:t>Artículos de Periódicas </a:t>
            </a:r>
            <a:r>
              <a:rPr lang="pt-BR" b="1" i="1" dirty="0" err="1" smtClean="0">
                <a:solidFill>
                  <a:schemeClr val="bg2">
                    <a:lumMod val="50000"/>
                  </a:schemeClr>
                </a:solidFill>
                <a:latin typeface="+mn-lt"/>
              </a:rPr>
              <a:t>Journals</a:t>
            </a:r>
            <a:endParaRPr lang="pt-BR" b="1" i="1" dirty="0" smtClean="0">
              <a:solidFill>
                <a:schemeClr val="bg2">
                  <a:lumMod val="50000"/>
                </a:schemeClr>
              </a:solidFill>
              <a:latin typeface="+mn-lt"/>
            </a:endParaRPr>
          </a:p>
          <a:p>
            <a:pPr algn="l">
              <a:spcBef>
                <a:spcPct val="50000"/>
              </a:spcBef>
            </a:pPr>
            <a:endParaRPr lang="pt-BR" sz="1200" dirty="0">
              <a:solidFill>
                <a:srgbClr val="002143"/>
              </a:solidFill>
              <a:latin typeface="+mn-lt"/>
            </a:endParaRPr>
          </a:p>
        </p:txBody>
      </p:sp>
      <p:sp>
        <p:nvSpPr>
          <p:cNvPr id="98" name="TextBox 97"/>
          <p:cNvSpPr txBox="1"/>
          <p:nvPr/>
        </p:nvSpPr>
        <p:spPr>
          <a:xfrm>
            <a:off x="2530068" y="1458008"/>
            <a:ext cx="6610255" cy="554360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l">
              <a:spcBef>
                <a:spcPts val="800"/>
              </a:spcBef>
              <a:buClr>
                <a:schemeClr val="accent2"/>
              </a:buClr>
              <a:buSzPct val="100000"/>
            </a:pPr>
            <a:r>
              <a:rPr lang="es-ES" i="1" dirty="0" smtClean="0">
                <a:latin typeface="+mn-lt"/>
              </a:rPr>
              <a:t>Plataforma  que hospeda en línea el contenido especializado</a:t>
            </a:r>
            <a:br>
              <a:rPr lang="es-ES" i="1" dirty="0" smtClean="0">
                <a:latin typeface="+mn-lt"/>
              </a:rPr>
            </a:br>
            <a:r>
              <a:rPr lang="es-ES" i="1" dirty="0" smtClean="0">
                <a:latin typeface="+mn-lt"/>
              </a:rPr>
              <a:t>producido por los sellos editoriales del grupo Springer</a:t>
            </a:r>
            <a:endParaRPr lang="en-US" i="1" dirty="0" err="1" smtClean="0">
              <a:latin typeface="+mn-lt"/>
            </a:endParaRPr>
          </a:p>
        </p:txBody>
      </p:sp>
      <p:sp>
        <p:nvSpPr>
          <p:cNvPr id="97" name="Title 1"/>
          <p:cNvSpPr txBox="1">
            <a:spLocks/>
          </p:cNvSpPr>
          <p:nvPr/>
        </p:nvSpPr>
        <p:spPr bwMode="auto">
          <a:xfrm>
            <a:off x="369439" y="135839"/>
            <a:ext cx="7154889" cy="3718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algn="l">
              <a:lnSpc>
                <a:spcPts val="2900"/>
              </a:lnSpc>
            </a:pPr>
            <a:r>
              <a:rPr lang="es-MX" sz="2400" b="1" dirty="0" err="1">
                <a:solidFill>
                  <a:schemeClr val="accent3">
                    <a:lumMod val="50000"/>
                  </a:schemeClr>
                </a:solidFill>
                <a:latin typeface="+mn-lt"/>
              </a:rPr>
              <a:t>Springerlink</a:t>
            </a:r>
            <a:r>
              <a:rPr lang="es-MX" sz="2400" dirty="0">
                <a:solidFill>
                  <a:schemeClr val="accent2">
                    <a:lumMod val="60000"/>
                    <a:lumOff val="40000"/>
                  </a:schemeClr>
                </a:solidFill>
                <a:latin typeface="+mn-lt"/>
              </a:rPr>
              <a:t>, la plataforma de Springer</a:t>
            </a:r>
          </a:p>
        </p:txBody>
      </p:sp>
      <p:sp>
        <p:nvSpPr>
          <p:cNvPr id="8" name="Rectangle 7"/>
          <p:cNvSpPr/>
          <p:nvPr/>
        </p:nvSpPr>
        <p:spPr>
          <a:xfrm>
            <a:off x="251520" y="683118"/>
            <a:ext cx="2773516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lvl="2" algn="l">
              <a:lnSpc>
                <a:spcPct val="100000"/>
              </a:lnSpc>
            </a:pPr>
            <a:r>
              <a:rPr lang="es-MX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Estructura y funcionalidad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42344" y="1453116"/>
            <a:ext cx="2076450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346603995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8479" y="1340768"/>
            <a:ext cx="6588225" cy="5085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Content Placeholder 2"/>
          <p:cNvSpPr>
            <a:spLocks noGrp="1"/>
          </p:cNvSpPr>
          <p:nvPr>
            <p:ph idx="11"/>
          </p:nvPr>
        </p:nvSpPr>
        <p:spPr>
          <a:xfrm>
            <a:off x="6750360" y="764704"/>
            <a:ext cx="2313432" cy="6174511"/>
          </a:xfrm>
          <a:prstGeom prst="rect">
            <a:avLst/>
          </a:prstGeom>
        </p:spPr>
        <p:txBody>
          <a:bodyPr/>
          <a:lstStyle/>
          <a:p>
            <a:pPr marL="0" indent="0">
              <a:lnSpc>
                <a:spcPct val="100000"/>
              </a:lnSpc>
              <a:spcBef>
                <a:spcPct val="30000"/>
              </a:spcBef>
              <a:buClrTx/>
              <a:buSzTx/>
              <a:buFont typeface="Times"/>
              <a:buNone/>
              <a:defRPr/>
            </a:pPr>
            <a:r>
              <a:rPr lang="en-US" u="sng" dirty="0" err="1" smtClean="0"/>
              <a:t>Página</a:t>
            </a:r>
            <a:r>
              <a:rPr lang="en-US" u="sng" dirty="0" smtClean="0"/>
              <a:t> de </a:t>
            </a:r>
            <a:r>
              <a:rPr lang="en-US" u="sng" dirty="0" err="1" smtClean="0"/>
              <a:t>inicio</a:t>
            </a:r>
            <a:r>
              <a:rPr lang="en-US" u="sng" dirty="0" smtClean="0"/>
              <a:t>_</a:t>
            </a:r>
            <a:br>
              <a:rPr lang="en-US" u="sng" dirty="0" smtClean="0"/>
            </a:br>
            <a:endParaRPr lang="en-US" u="sng" dirty="0" smtClean="0"/>
          </a:p>
          <a:p>
            <a:pPr marL="342900" indent="-342900">
              <a:lnSpc>
                <a:spcPct val="100000"/>
              </a:lnSpc>
              <a:spcBef>
                <a:spcPct val="30000"/>
              </a:spcBef>
              <a:buClr>
                <a:schemeClr val="accent6"/>
              </a:buClr>
              <a:buSzTx/>
              <a:buFont typeface="+mj-lt"/>
              <a:buAutoNum type="arabicPeriod"/>
              <a:defRPr/>
            </a:pPr>
            <a:r>
              <a:rPr lang="en-US" b="1" dirty="0" err="1" smtClean="0"/>
              <a:t>Búsquedas</a:t>
            </a:r>
            <a:r>
              <a:rPr lang="en-US" b="1" dirty="0" smtClean="0"/>
              <a:t>:</a:t>
            </a:r>
          </a:p>
          <a:p>
            <a:pPr marL="536575" lvl="1" indent="-342900">
              <a:lnSpc>
                <a:spcPct val="100000"/>
              </a:lnSpc>
              <a:spcBef>
                <a:spcPct val="30000"/>
              </a:spcBef>
              <a:buClr>
                <a:schemeClr val="accent6"/>
              </a:buClr>
              <a:buSzTx/>
              <a:buFont typeface="+mj-lt"/>
              <a:buAutoNum type="alphaLcPeriod"/>
              <a:defRPr/>
            </a:pPr>
            <a:r>
              <a:rPr lang="en-US" sz="1600" b="1" dirty="0" err="1" smtClean="0"/>
              <a:t>Básica</a:t>
            </a:r>
            <a:endParaRPr lang="en-US" sz="1600" b="1" dirty="0" smtClean="0"/>
          </a:p>
          <a:p>
            <a:pPr marL="536575" lvl="1" indent="-342900">
              <a:lnSpc>
                <a:spcPct val="100000"/>
              </a:lnSpc>
              <a:spcBef>
                <a:spcPct val="30000"/>
              </a:spcBef>
              <a:buClr>
                <a:schemeClr val="accent6"/>
              </a:buClr>
              <a:buSzTx/>
              <a:buFont typeface="+mj-lt"/>
              <a:buAutoNum type="alphaLcPeriod"/>
              <a:defRPr/>
            </a:pPr>
            <a:r>
              <a:rPr lang="en-US" sz="1600" b="1" dirty="0" err="1" smtClean="0"/>
              <a:t>Avanzada</a:t>
            </a:r>
            <a:r>
              <a:rPr lang="en-US" sz="1600" b="1" dirty="0" smtClean="0"/>
              <a:t/>
            </a:r>
            <a:br>
              <a:rPr lang="en-US" sz="1600" b="1" dirty="0" smtClean="0"/>
            </a:br>
            <a:endParaRPr lang="en-US" sz="1600" b="1" dirty="0" smtClean="0"/>
          </a:p>
          <a:p>
            <a:pPr marL="342900" indent="-342900">
              <a:lnSpc>
                <a:spcPct val="100000"/>
              </a:lnSpc>
              <a:spcBef>
                <a:spcPct val="30000"/>
              </a:spcBef>
              <a:buClr>
                <a:schemeClr val="accent6"/>
              </a:buClr>
              <a:buSzTx/>
              <a:buFont typeface="+mj-lt"/>
              <a:buAutoNum type="arabicPeriod"/>
              <a:defRPr/>
            </a:pPr>
            <a:r>
              <a:rPr lang="en-US" b="1" dirty="0" err="1" smtClean="0"/>
              <a:t>Navegación</a:t>
            </a:r>
            <a:r>
              <a:rPr lang="en-US" b="1" dirty="0" smtClean="0"/>
              <a:t> </a:t>
            </a:r>
            <a:r>
              <a:rPr lang="en-US" b="1" dirty="0" err="1" smtClean="0"/>
              <a:t>por</a:t>
            </a:r>
            <a:r>
              <a:rPr lang="en-US" b="1" dirty="0" smtClean="0"/>
              <a:t> </a:t>
            </a:r>
            <a:r>
              <a:rPr lang="en-US" b="1" dirty="0" err="1" smtClean="0"/>
              <a:t>disciplina</a:t>
            </a:r>
            <a:endParaRPr lang="en-US" b="1" dirty="0"/>
          </a:p>
          <a:p>
            <a:pPr lvl="1">
              <a:lnSpc>
                <a:spcPct val="100000"/>
              </a:lnSpc>
              <a:spcBef>
                <a:spcPct val="30000"/>
              </a:spcBef>
              <a:buClr>
                <a:schemeClr val="accent6"/>
              </a:buClr>
              <a:buSzTx/>
              <a:buFont typeface="Arial" panose="020B0604020202020204" pitchFamily="34" charset="0"/>
              <a:buChar char="•"/>
              <a:defRPr/>
            </a:pPr>
            <a:r>
              <a:rPr lang="en-US" sz="1600" b="1" dirty="0" smtClean="0"/>
              <a:t>24 </a:t>
            </a:r>
            <a:r>
              <a:rPr lang="en-US" sz="1600" b="1" dirty="0" err="1" smtClean="0"/>
              <a:t>Disciplinas</a:t>
            </a:r>
            <a:r>
              <a:rPr lang="en-US" sz="1600" b="1" dirty="0" smtClean="0"/>
              <a:t> </a:t>
            </a:r>
            <a:r>
              <a:rPr lang="en-US" sz="1600" b="1" dirty="0" err="1" smtClean="0"/>
              <a:t>temáticas</a:t>
            </a:r>
            <a:r>
              <a:rPr lang="en-US" sz="1600" b="1" dirty="0" smtClean="0"/>
              <a:t> </a:t>
            </a:r>
            <a:br>
              <a:rPr lang="en-US" sz="1600" b="1" dirty="0" smtClean="0"/>
            </a:br>
            <a:endParaRPr lang="en-US" sz="1600" dirty="0" smtClean="0"/>
          </a:p>
          <a:p>
            <a:pPr marL="342900" indent="-342900">
              <a:lnSpc>
                <a:spcPct val="100000"/>
              </a:lnSpc>
              <a:spcBef>
                <a:spcPct val="30000"/>
              </a:spcBef>
              <a:buClr>
                <a:schemeClr val="accent6"/>
              </a:buClr>
              <a:buSzTx/>
              <a:buFont typeface="+mj-lt"/>
              <a:buAutoNum type="arabicPeriod"/>
              <a:defRPr/>
            </a:pPr>
            <a:r>
              <a:rPr lang="en-US" b="1" dirty="0" err="1" smtClean="0"/>
              <a:t>Tipo</a:t>
            </a:r>
            <a:r>
              <a:rPr lang="en-US" b="1" dirty="0" smtClean="0"/>
              <a:t> de </a:t>
            </a:r>
            <a:r>
              <a:rPr lang="en-US" b="1" dirty="0" err="1" smtClean="0"/>
              <a:t>Contenido</a:t>
            </a:r>
            <a:endParaRPr lang="en-US" b="1" dirty="0" smtClean="0"/>
          </a:p>
          <a:p>
            <a:pPr marL="536575" lvl="1" indent="-342900">
              <a:lnSpc>
                <a:spcPct val="100000"/>
              </a:lnSpc>
              <a:spcBef>
                <a:spcPct val="30000"/>
              </a:spcBef>
              <a:buClr>
                <a:schemeClr val="accent6"/>
              </a:buClr>
              <a:buSzTx/>
              <a:buFont typeface="Arial" panose="020B0604020202020204" pitchFamily="34" charset="0"/>
              <a:buChar char="•"/>
              <a:defRPr/>
            </a:pPr>
            <a:r>
              <a:rPr lang="en-US" sz="1600" b="1" dirty="0" smtClean="0"/>
              <a:t>Journals</a:t>
            </a:r>
          </a:p>
          <a:p>
            <a:pPr marL="536575" lvl="1" indent="-342900">
              <a:lnSpc>
                <a:spcPct val="100000"/>
              </a:lnSpc>
              <a:spcBef>
                <a:spcPct val="30000"/>
              </a:spcBef>
              <a:buClr>
                <a:schemeClr val="accent6"/>
              </a:buClr>
              <a:buSzTx/>
              <a:buFont typeface="Arial" panose="020B0604020202020204" pitchFamily="34" charset="0"/>
              <a:buChar char="•"/>
              <a:defRPr/>
            </a:pPr>
            <a:r>
              <a:rPr lang="en-US" sz="1600" b="1" dirty="0" smtClean="0"/>
              <a:t>eBooks</a:t>
            </a:r>
          </a:p>
          <a:p>
            <a:pPr marL="536575" lvl="1" indent="-342900">
              <a:lnSpc>
                <a:spcPct val="100000"/>
              </a:lnSpc>
              <a:spcBef>
                <a:spcPct val="30000"/>
              </a:spcBef>
              <a:buClr>
                <a:schemeClr val="accent6"/>
              </a:buClr>
              <a:buSzTx/>
              <a:buFont typeface="Arial" panose="020B0604020202020204" pitchFamily="34" charset="0"/>
              <a:buChar char="•"/>
              <a:defRPr/>
            </a:pPr>
            <a:r>
              <a:rPr lang="en-US" sz="1600" b="1" dirty="0" smtClean="0"/>
              <a:t>Series</a:t>
            </a:r>
          </a:p>
          <a:p>
            <a:pPr marL="536575" lvl="1" indent="-342900">
              <a:lnSpc>
                <a:spcPct val="100000"/>
              </a:lnSpc>
              <a:spcBef>
                <a:spcPct val="30000"/>
              </a:spcBef>
              <a:buClr>
                <a:schemeClr val="accent6"/>
              </a:buClr>
              <a:buSzTx/>
              <a:buFont typeface="Arial" panose="020B0604020202020204" pitchFamily="34" charset="0"/>
              <a:buChar char="•"/>
              <a:defRPr/>
            </a:pPr>
            <a:r>
              <a:rPr lang="en-US" sz="1600" b="1" dirty="0" smtClean="0"/>
              <a:t>Protocols</a:t>
            </a:r>
          </a:p>
          <a:p>
            <a:pPr marL="536575" lvl="1" indent="-342900">
              <a:lnSpc>
                <a:spcPct val="100000"/>
              </a:lnSpc>
              <a:spcBef>
                <a:spcPct val="30000"/>
              </a:spcBef>
              <a:buClr>
                <a:schemeClr val="accent6"/>
              </a:buClr>
              <a:buSzTx/>
              <a:buFont typeface="Arial" panose="020B0604020202020204" pitchFamily="34" charset="0"/>
              <a:buChar char="•"/>
              <a:defRPr/>
            </a:pPr>
            <a:r>
              <a:rPr lang="en-US" sz="1600" b="1" dirty="0" smtClean="0"/>
              <a:t>Reference works</a:t>
            </a:r>
          </a:p>
          <a:p>
            <a:pPr marL="0" indent="0">
              <a:lnSpc>
                <a:spcPct val="100000"/>
              </a:lnSpc>
              <a:spcBef>
                <a:spcPct val="30000"/>
              </a:spcBef>
              <a:buClr>
                <a:schemeClr val="accent6"/>
              </a:buClr>
              <a:buSzTx/>
              <a:buNone/>
              <a:defRPr/>
            </a:pPr>
            <a:r>
              <a:rPr lang="en-US" sz="1600" b="1" dirty="0" smtClean="0"/>
              <a:t>4. </a:t>
            </a:r>
            <a:r>
              <a:rPr lang="en-US" sz="1600" b="1" dirty="0" err="1" smtClean="0"/>
              <a:t>SignUp</a:t>
            </a:r>
            <a:r>
              <a:rPr lang="en-US" sz="1600" b="1" dirty="0" smtClean="0"/>
              <a:t> / </a:t>
            </a:r>
            <a:r>
              <a:rPr lang="en-US" sz="1600" b="1" dirty="0" err="1" smtClean="0"/>
              <a:t>LogIn</a:t>
            </a:r>
            <a:r>
              <a:rPr lang="en-US" sz="1600" b="1" dirty="0" smtClean="0"/>
              <a:t/>
            </a:r>
            <a:br>
              <a:rPr lang="en-US" sz="1600" b="1" dirty="0" smtClean="0"/>
            </a:br>
            <a:endParaRPr lang="en-US" sz="1600" dirty="0" smtClean="0"/>
          </a:p>
          <a:p>
            <a:endParaRPr lang="en-US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13529" t="28172" r="35914" b="8395"/>
          <a:stretch/>
        </p:blipFill>
        <p:spPr bwMode="auto">
          <a:xfrm>
            <a:off x="3707904" y="2088144"/>
            <a:ext cx="1728192" cy="12190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Title 1"/>
          <p:cNvSpPr txBox="1">
            <a:spLocks/>
          </p:cNvSpPr>
          <p:nvPr/>
        </p:nvSpPr>
        <p:spPr bwMode="auto">
          <a:xfrm>
            <a:off x="369439" y="135839"/>
            <a:ext cx="7154889" cy="3718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algn="l">
              <a:lnSpc>
                <a:spcPts val="2900"/>
              </a:lnSpc>
            </a:pPr>
            <a:r>
              <a:rPr lang="es-MX" sz="2400" b="1" dirty="0" err="1">
                <a:solidFill>
                  <a:schemeClr val="accent3">
                    <a:lumMod val="50000"/>
                  </a:schemeClr>
                </a:solidFill>
                <a:latin typeface="+mn-lt"/>
              </a:rPr>
              <a:t>Springerlink</a:t>
            </a:r>
            <a:r>
              <a:rPr lang="es-MX" sz="2400" dirty="0">
                <a:solidFill>
                  <a:schemeClr val="accent2">
                    <a:lumMod val="60000"/>
                    <a:lumOff val="40000"/>
                  </a:schemeClr>
                </a:solidFill>
                <a:latin typeface="+mn-lt"/>
              </a:rPr>
              <a:t>, la plataforma de Springer</a:t>
            </a:r>
          </a:p>
        </p:txBody>
      </p:sp>
      <p:sp>
        <p:nvSpPr>
          <p:cNvPr id="15" name="Rectangle 14"/>
          <p:cNvSpPr/>
          <p:nvPr/>
        </p:nvSpPr>
        <p:spPr>
          <a:xfrm>
            <a:off x="251520" y="683118"/>
            <a:ext cx="2773516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lvl="2" algn="l">
              <a:lnSpc>
                <a:spcPct val="100000"/>
              </a:lnSpc>
            </a:pPr>
            <a:r>
              <a:rPr lang="es-MX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Estructura y funcionalidad</a:t>
            </a:r>
          </a:p>
        </p:txBody>
      </p:sp>
      <p:sp>
        <p:nvSpPr>
          <p:cNvPr id="16" name="Oval 15"/>
          <p:cNvSpPr/>
          <p:nvPr/>
        </p:nvSpPr>
        <p:spPr bwMode="auto">
          <a:xfrm>
            <a:off x="3496236" y="1354416"/>
            <a:ext cx="450647" cy="519351"/>
          </a:xfrm>
          <a:prstGeom prst="ellipse">
            <a:avLst/>
          </a:prstGeom>
          <a:solidFill>
            <a:srgbClr val="FFFFFF">
              <a:alpha val="50196"/>
            </a:srgbClr>
          </a:solidFill>
          <a:ln w="38100" cap="flat" cmpd="sng" algn="ctr">
            <a:solidFill>
              <a:schemeClr val="accent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r>
              <a:rPr lang="es-MX" sz="1800" b="1" dirty="0">
                <a:solidFill>
                  <a:schemeClr val="bg2">
                    <a:lumMod val="50000"/>
                  </a:schemeClr>
                </a:solidFill>
                <a:latin typeface="+mn-lt"/>
              </a:rPr>
              <a:t>1</a:t>
            </a:r>
            <a:endParaRPr lang="en-US" sz="1800" b="1" dirty="0">
              <a:solidFill>
                <a:schemeClr val="bg2">
                  <a:lumMod val="50000"/>
                </a:schemeClr>
              </a:solidFill>
              <a:latin typeface="+mn-lt"/>
            </a:endParaRPr>
          </a:p>
        </p:txBody>
      </p:sp>
      <p:sp>
        <p:nvSpPr>
          <p:cNvPr id="18" name="Oval 17"/>
          <p:cNvSpPr/>
          <p:nvPr/>
        </p:nvSpPr>
        <p:spPr bwMode="auto">
          <a:xfrm>
            <a:off x="2874872" y="1715145"/>
            <a:ext cx="369332" cy="432792"/>
          </a:xfrm>
          <a:prstGeom prst="ellipse">
            <a:avLst/>
          </a:prstGeom>
          <a:solidFill>
            <a:srgbClr val="FFFFFF">
              <a:alpha val="50196"/>
            </a:srgbClr>
          </a:solidFill>
          <a:ln w="38100" cap="flat" cmpd="sng" algn="ctr">
            <a:solidFill>
              <a:schemeClr val="accent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r>
              <a:rPr lang="es-MX" sz="1400" b="1" dirty="0" smtClean="0">
                <a:solidFill>
                  <a:schemeClr val="bg2">
                    <a:lumMod val="50000"/>
                  </a:schemeClr>
                </a:solidFill>
                <a:latin typeface="+mn-lt"/>
              </a:rPr>
              <a:t>a</a:t>
            </a:r>
            <a:endParaRPr lang="en-US" sz="1400" b="1" dirty="0">
              <a:solidFill>
                <a:schemeClr val="bg2">
                  <a:lumMod val="50000"/>
                </a:schemeClr>
              </a:solidFill>
              <a:latin typeface="+mn-lt"/>
            </a:endParaRPr>
          </a:p>
        </p:txBody>
      </p:sp>
      <p:sp>
        <p:nvSpPr>
          <p:cNvPr id="19" name="Oval 18"/>
          <p:cNvSpPr/>
          <p:nvPr/>
        </p:nvSpPr>
        <p:spPr bwMode="auto">
          <a:xfrm>
            <a:off x="3982288" y="1714456"/>
            <a:ext cx="369332" cy="432792"/>
          </a:xfrm>
          <a:prstGeom prst="ellipse">
            <a:avLst/>
          </a:prstGeom>
          <a:solidFill>
            <a:srgbClr val="FFFFFF">
              <a:alpha val="50196"/>
            </a:srgbClr>
          </a:solidFill>
          <a:ln w="38100" cap="flat" cmpd="sng" algn="ctr">
            <a:solidFill>
              <a:schemeClr val="accent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r>
              <a:rPr lang="es-MX" sz="1400" b="1" dirty="0" smtClean="0">
                <a:solidFill>
                  <a:schemeClr val="bg2">
                    <a:lumMod val="50000"/>
                  </a:schemeClr>
                </a:solidFill>
                <a:latin typeface="+mn-lt"/>
              </a:rPr>
              <a:t>b</a:t>
            </a:r>
            <a:endParaRPr lang="en-US" sz="1400" b="1" dirty="0">
              <a:solidFill>
                <a:schemeClr val="bg2">
                  <a:lumMod val="50000"/>
                </a:schemeClr>
              </a:solidFill>
              <a:latin typeface="+mn-lt"/>
            </a:endParaRPr>
          </a:p>
        </p:txBody>
      </p:sp>
      <p:sp>
        <p:nvSpPr>
          <p:cNvPr id="20" name="Oval 19"/>
          <p:cNvSpPr/>
          <p:nvPr/>
        </p:nvSpPr>
        <p:spPr bwMode="auto">
          <a:xfrm>
            <a:off x="170220" y="2348880"/>
            <a:ext cx="439380" cy="519351"/>
          </a:xfrm>
          <a:prstGeom prst="ellipse">
            <a:avLst/>
          </a:prstGeom>
          <a:solidFill>
            <a:srgbClr val="FFFFFF">
              <a:alpha val="50196"/>
            </a:srgbClr>
          </a:solidFill>
          <a:ln w="38100" cap="flat" cmpd="sng" algn="ctr">
            <a:solidFill>
              <a:schemeClr val="accent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r>
              <a:rPr lang="es-MX" sz="1800" b="1" dirty="0" smtClean="0">
                <a:solidFill>
                  <a:schemeClr val="bg2">
                    <a:lumMod val="50000"/>
                  </a:schemeClr>
                </a:solidFill>
                <a:latin typeface="+mn-lt"/>
              </a:rPr>
              <a:t>2</a:t>
            </a:r>
            <a:endParaRPr lang="en-US" sz="1800" b="1" dirty="0">
              <a:solidFill>
                <a:schemeClr val="bg2">
                  <a:lumMod val="50000"/>
                </a:schemeClr>
              </a:solidFill>
              <a:latin typeface="+mn-lt"/>
            </a:endParaRPr>
          </a:p>
        </p:txBody>
      </p:sp>
      <p:sp>
        <p:nvSpPr>
          <p:cNvPr id="21" name="Oval 20"/>
          <p:cNvSpPr/>
          <p:nvPr/>
        </p:nvSpPr>
        <p:spPr bwMode="auto">
          <a:xfrm>
            <a:off x="4027000" y="3182601"/>
            <a:ext cx="517704" cy="519351"/>
          </a:xfrm>
          <a:prstGeom prst="ellipse">
            <a:avLst/>
          </a:prstGeom>
          <a:solidFill>
            <a:srgbClr val="FFFFFF">
              <a:alpha val="50196"/>
            </a:srgbClr>
          </a:solidFill>
          <a:ln w="38100" cap="flat" cmpd="sng" algn="ctr">
            <a:solidFill>
              <a:schemeClr val="accent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r>
              <a:rPr lang="es-MX" sz="1800" b="1" dirty="0" smtClean="0">
                <a:solidFill>
                  <a:schemeClr val="bg2">
                    <a:lumMod val="50000"/>
                  </a:schemeClr>
                </a:solidFill>
                <a:latin typeface="+mn-lt"/>
              </a:rPr>
              <a:t>3</a:t>
            </a:r>
            <a:endParaRPr lang="en-US" sz="1800" b="1" dirty="0">
              <a:solidFill>
                <a:schemeClr val="bg2">
                  <a:lumMod val="50000"/>
                </a:schemeClr>
              </a:solidFill>
              <a:latin typeface="+mn-lt"/>
            </a:endParaRPr>
          </a:p>
        </p:txBody>
      </p:sp>
      <p:sp>
        <p:nvSpPr>
          <p:cNvPr id="12" name="Oval 11"/>
          <p:cNvSpPr/>
          <p:nvPr/>
        </p:nvSpPr>
        <p:spPr bwMode="auto">
          <a:xfrm>
            <a:off x="5177244" y="1103217"/>
            <a:ext cx="517704" cy="519351"/>
          </a:xfrm>
          <a:prstGeom prst="ellipse">
            <a:avLst/>
          </a:prstGeom>
          <a:solidFill>
            <a:srgbClr val="FFFFFF">
              <a:alpha val="50196"/>
            </a:srgbClr>
          </a:solidFill>
          <a:ln w="38100" cap="flat" cmpd="sng" algn="ctr">
            <a:solidFill>
              <a:schemeClr val="accent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r>
              <a:rPr lang="es-MX" sz="1800" b="1" dirty="0" smtClean="0">
                <a:solidFill>
                  <a:schemeClr val="bg2">
                    <a:lumMod val="50000"/>
                  </a:schemeClr>
                </a:solidFill>
                <a:latin typeface="+mn-lt"/>
              </a:rPr>
              <a:t>4</a:t>
            </a:r>
            <a:endParaRPr lang="en-US" sz="1800" b="1" dirty="0">
              <a:solidFill>
                <a:schemeClr val="bg2">
                  <a:lumMod val="50000"/>
                </a:schemeClr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781272524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18" grpId="0" animBg="1"/>
      <p:bldP spid="19" grpId="0" animBg="1"/>
      <p:bldP spid="20" grpId="0" animBg="1"/>
      <p:bldP spid="21" grpId="0" animBg="1"/>
      <p:bldP spid="1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9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91820" y="1334059"/>
            <a:ext cx="6166056" cy="51533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Content Placeholder 2"/>
          <p:cNvSpPr>
            <a:spLocks noGrp="1"/>
          </p:cNvSpPr>
          <p:nvPr>
            <p:ph idx="11"/>
          </p:nvPr>
        </p:nvSpPr>
        <p:spPr>
          <a:xfrm>
            <a:off x="6467958" y="764704"/>
            <a:ext cx="2592288" cy="5059847"/>
          </a:xfrm>
          <a:prstGeom prst="rect">
            <a:avLst/>
          </a:prstGeom>
        </p:spPr>
        <p:txBody>
          <a:bodyPr>
            <a:normAutofit lnSpcReduction="10000"/>
          </a:bodyPr>
          <a:lstStyle/>
          <a:p>
            <a:pPr marL="0" indent="0">
              <a:lnSpc>
                <a:spcPct val="100000"/>
              </a:lnSpc>
              <a:spcBef>
                <a:spcPct val="30000"/>
              </a:spcBef>
              <a:buClrTx/>
              <a:buSzTx/>
              <a:buFont typeface="Times"/>
              <a:buNone/>
              <a:defRPr/>
            </a:pPr>
            <a:r>
              <a:rPr lang="en-US" u="sng" dirty="0" err="1" smtClean="0"/>
              <a:t>Creación</a:t>
            </a:r>
            <a:r>
              <a:rPr lang="en-US" u="sng" dirty="0" smtClean="0"/>
              <a:t> de </a:t>
            </a:r>
            <a:r>
              <a:rPr lang="en-US" u="sng" dirty="0" err="1" smtClean="0"/>
              <a:t>perfil</a:t>
            </a:r>
            <a:r>
              <a:rPr lang="en-US" u="sng" dirty="0" smtClean="0"/>
              <a:t/>
            </a:r>
            <a:br>
              <a:rPr lang="en-US" u="sng" dirty="0" smtClean="0"/>
            </a:br>
            <a:endParaRPr lang="en-US" u="sng" dirty="0" smtClean="0"/>
          </a:p>
          <a:p>
            <a:pPr marL="342900" indent="-342900">
              <a:lnSpc>
                <a:spcPct val="100000"/>
              </a:lnSpc>
              <a:spcBef>
                <a:spcPct val="30000"/>
              </a:spcBef>
              <a:buClr>
                <a:schemeClr val="accent6"/>
              </a:buClr>
              <a:buSzTx/>
              <a:buFont typeface="+mj-lt"/>
              <a:buAutoNum type="arabicPeriod"/>
              <a:defRPr/>
            </a:pPr>
            <a:r>
              <a:rPr lang="en-US" b="1" dirty="0" smtClean="0"/>
              <a:t>Sign up/ Login</a:t>
            </a:r>
            <a:br>
              <a:rPr lang="en-US" b="1" dirty="0" smtClean="0"/>
            </a:br>
            <a:endParaRPr lang="en-US" sz="1600" b="1" dirty="0" smtClean="0"/>
          </a:p>
          <a:p>
            <a:pPr marL="342900" indent="-342900">
              <a:lnSpc>
                <a:spcPct val="100000"/>
              </a:lnSpc>
              <a:spcBef>
                <a:spcPct val="30000"/>
              </a:spcBef>
              <a:buClr>
                <a:schemeClr val="accent6"/>
              </a:buClr>
              <a:buSzTx/>
              <a:buFont typeface="+mj-lt"/>
              <a:buAutoNum type="arabicPeriod"/>
              <a:defRPr/>
            </a:pPr>
            <a:r>
              <a:rPr lang="en-US" b="1" dirty="0" err="1" smtClean="0"/>
              <a:t>Acceso</a:t>
            </a:r>
            <a:r>
              <a:rPr lang="en-US" b="1" dirty="0" smtClean="0"/>
              <a:t>:</a:t>
            </a:r>
            <a:endParaRPr lang="en-US" b="1" dirty="0"/>
          </a:p>
          <a:p>
            <a:pPr marL="534987" lvl="1" indent="-342900">
              <a:lnSpc>
                <a:spcPct val="100000"/>
              </a:lnSpc>
              <a:spcBef>
                <a:spcPct val="30000"/>
              </a:spcBef>
              <a:buClr>
                <a:schemeClr val="accent6"/>
              </a:buClr>
              <a:buSzTx/>
              <a:buFont typeface="+mj-lt"/>
              <a:buAutoNum type="alphaLcParenR"/>
              <a:defRPr/>
            </a:pPr>
            <a:r>
              <a:rPr lang="en-US" sz="1600" b="1" dirty="0" smtClean="0"/>
              <a:t>Welcome Back </a:t>
            </a:r>
            <a:br>
              <a:rPr lang="en-US" sz="1600" b="1" dirty="0" smtClean="0"/>
            </a:br>
            <a:r>
              <a:rPr lang="en-US" sz="1200" dirty="0" smtClean="0"/>
              <a:t>para </a:t>
            </a:r>
            <a:r>
              <a:rPr lang="en-US" sz="1200" dirty="0" err="1" smtClean="0"/>
              <a:t>usuarios</a:t>
            </a:r>
            <a:r>
              <a:rPr lang="en-US" sz="1200" dirty="0" smtClean="0"/>
              <a:t> </a:t>
            </a:r>
            <a:r>
              <a:rPr lang="en-US" sz="1200" dirty="0" err="1" smtClean="0"/>
              <a:t>previamente</a:t>
            </a:r>
            <a:r>
              <a:rPr lang="en-US" sz="1200" dirty="0" smtClean="0"/>
              <a:t> </a:t>
            </a:r>
            <a:r>
              <a:rPr lang="en-US" sz="1200" dirty="0" err="1" smtClean="0"/>
              <a:t>registrados</a:t>
            </a:r>
            <a:r>
              <a:rPr lang="en-US" sz="1200" dirty="0" smtClean="0"/>
              <a:t>:</a:t>
            </a:r>
          </a:p>
          <a:p>
            <a:pPr lvl="2">
              <a:lnSpc>
                <a:spcPct val="100000"/>
              </a:lnSpc>
              <a:spcBef>
                <a:spcPct val="30000"/>
              </a:spcBef>
              <a:buClr>
                <a:schemeClr val="accent6"/>
              </a:buClr>
              <a:buSzTx/>
              <a:defRPr/>
            </a:pPr>
            <a:r>
              <a:rPr lang="es-MX" sz="1200" dirty="0" smtClean="0"/>
              <a:t>Correo electrónico</a:t>
            </a:r>
          </a:p>
          <a:p>
            <a:pPr lvl="2">
              <a:lnSpc>
                <a:spcPct val="100000"/>
              </a:lnSpc>
              <a:spcBef>
                <a:spcPct val="30000"/>
              </a:spcBef>
              <a:buClr>
                <a:schemeClr val="accent6"/>
              </a:buClr>
              <a:buSzTx/>
              <a:defRPr/>
            </a:pPr>
            <a:r>
              <a:rPr lang="es-MX" sz="1200" dirty="0" err="1" smtClean="0"/>
              <a:t>password</a:t>
            </a:r>
            <a:r>
              <a:rPr lang="es-MX" sz="1200" dirty="0" smtClean="0"/>
              <a:t> personal</a:t>
            </a:r>
          </a:p>
          <a:p>
            <a:pPr marL="373063" lvl="2" indent="0">
              <a:lnSpc>
                <a:spcPct val="100000"/>
              </a:lnSpc>
              <a:spcBef>
                <a:spcPct val="30000"/>
              </a:spcBef>
              <a:buClr>
                <a:schemeClr val="accent6"/>
              </a:buClr>
              <a:buSzTx/>
              <a:buNone/>
              <a:defRPr/>
            </a:pPr>
            <a:r>
              <a:rPr lang="es-MX" sz="1200" b="1" dirty="0" smtClean="0"/>
              <a:t>˃˃Log In</a:t>
            </a:r>
          </a:p>
          <a:p>
            <a:pPr marL="192087" lvl="1" indent="0">
              <a:lnSpc>
                <a:spcPct val="100000"/>
              </a:lnSpc>
              <a:spcBef>
                <a:spcPct val="30000"/>
              </a:spcBef>
              <a:buClr>
                <a:schemeClr val="accent6"/>
              </a:buClr>
              <a:buSzTx/>
              <a:buNone/>
              <a:defRPr/>
            </a:pPr>
            <a:endParaRPr lang="en-US" sz="1200" dirty="0" smtClean="0"/>
          </a:p>
          <a:p>
            <a:pPr marL="534987" lvl="1" indent="-342900">
              <a:lnSpc>
                <a:spcPct val="100000"/>
              </a:lnSpc>
              <a:spcBef>
                <a:spcPct val="30000"/>
              </a:spcBef>
              <a:buClr>
                <a:schemeClr val="accent6"/>
              </a:buClr>
              <a:buSzTx/>
              <a:buFont typeface="+mj-lt"/>
              <a:buAutoNum type="alphaLcParenR"/>
              <a:defRPr/>
            </a:pPr>
            <a:r>
              <a:rPr lang="en-US" sz="1600" b="1" dirty="0" smtClean="0"/>
              <a:t>Don’t have an account?</a:t>
            </a:r>
            <a:br>
              <a:rPr lang="en-US" sz="1600" b="1" dirty="0" smtClean="0"/>
            </a:br>
            <a:r>
              <a:rPr lang="en-US" sz="1200" dirty="0"/>
              <a:t>para registrar un </a:t>
            </a:r>
            <a:r>
              <a:rPr lang="en-US" sz="1200" dirty="0" err="1"/>
              <a:t>nuevo</a:t>
            </a:r>
            <a:r>
              <a:rPr lang="en-US" sz="1200" dirty="0"/>
              <a:t> </a:t>
            </a:r>
            <a:r>
              <a:rPr lang="en-US" sz="1200" dirty="0" err="1" smtClean="0"/>
              <a:t>usuario</a:t>
            </a:r>
            <a:r>
              <a:rPr lang="en-US" sz="1200" dirty="0" smtClean="0"/>
              <a:t>:</a:t>
            </a:r>
          </a:p>
          <a:p>
            <a:pPr marL="555625" lvl="2" indent="-171450">
              <a:lnSpc>
                <a:spcPct val="100000"/>
              </a:lnSpc>
              <a:spcBef>
                <a:spcPct val="30000"/>
              </a:spcBef>
              <a:buClr>
                <a:schemeClr val="accent6"/>
              </a:buClr>
              <a:buSzTx/>
              <a:defRPr/>
            </a:pPr>
            <a:r>
              <a:rPr lang="es-MX" sz="1200" dirty="0" smtClean="0"/>
              <a:t>nombre</a:t>
            </a:r>
            <a:endParaRPr lang="es-MX" sz="1200" dirty="0"/>
          </a:p>
          <a:p>
            <a:pPr marL="555625" lvl="2" indent="-171450">
              <a:lnSpc>
                <a:spcPct val="100000"/>
              </a:lnSpc>
              <a:spcBef>
                <a:spcPct val="30000"/>
              </a:spcBef>
              <a:buClr>
                <a:schemeClr val="accent6"/>
              </a:buClr>
              <a:buSzTx/>
              <a:defRPr/>
            </a:pPr>
            <a:r>
              <a:rPr lang="es-MX" sz="1200" dirty="0" smtClean="0"/>
              <a:t>correo electrónico</a:t>
            </a:r>
          </a:p>
          <a:p>
            <a:pPr marL="555625" lvl="2" indent="-171450">
              <a:lnSpc>
                <a:spcPct val="100000"/>
              </a:lnSpc>
              <a:spcBef>
                <a:spcPct val="30000"/>
              </a:spcBef>
              <a:buClr>
                <a:schemeClr val="accent6"/>
              </a:buClr>
              <a:buSzTx/>
              <a:defRPr/>
            </a:pPr>
            <a:r>
              <a:rPr lang="es-MX" sz="1200" dirty="0" smtClean="0"/>
              <a:t>Contraseña personal  (confirmar dos veces)</a:t>
            </a:r>
          </a:p>
          <a:p>
            <a:pPr marL="384175" lvl="2" indent="0">
              <a:lnSpc>
                <a:spcPct val="100000"/>
              </a:lnSpc>
              <a:spcBef>
                <a:spcPct val="30000"/>
              </a:spcBef>
              <a:buClr>
                <a:schemeClr val="accent6"/>
              </a:buClr>
              <a:buSzTx/>
              <a:buNone/>
              <a:defRPr/>
            </a:pPr>
            <a:r>
              <a:rPr lang="es-MX" sz="1200" b="1" dirty="0" smtClean="0"/>
              <a:t>˃˃</a:t>
            </a:r>
            <a:r>
              <a:rPr lang="es-MX" sz="1200" b="1" dirty="0" err="1" smtClean="0"/>
              <a:t>Create</a:t>
            </a:r>
            <a:r>
              <a:rPr lang="es-MX" sz="1200" b="1" dirty="0" smtClean="0"/>
              <a:t> </a:t>
            </a:r>
            <a:r>
              <a:rPr lang="es-MX" sz="1200" b="1" dirty="0" err="1" smtClean="0"/>
              <a:t>account</a:t>
            </a:r>
            <a:endParaRPr lang="es-MX" sz="1200" b="1" dirty="0"/>
          </a:p>
          <a:p>
            <a:pPr marL="384175" lvl="2" indent="0">
              <a:lnSpc>
                <a:spcPct val="100000"/>
              </a:lnSpc>
              <a:spcBef>
                <a:spcPct val="30000"/>
              </a:spcBef>
              <a:buClr>
                <a:schemeClr val="accent6"/>
              </a:buClr>
              <a:buSzTx/>
              <a:buNone/>
              <a:defRPr/>
            </a:pPr>
            <a:endParaRPr lang="en-US" sz="1200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13529" t="28172" r="35914" b="8395"/>
          <a:stretch/>
        </p:blipFill>
        <p:spPr bwMode="auto">
          <a:xfrm>
            <a:off x="3707904" y="2088144"/>
            <a:ext cx="1728192" cy="12190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Title 1"/>
          <p:cNvSpPr txBox="1">
            <a:spLocks/>
          </p:cNvSpPr>
          <p:nvPr/>
        </p:nvSpPr>
        <p:spPr bwMode="auto">
          <a:xfrm>
            <a:off x="369439" y="135839"/>
            <a:ext cx="7154889" cy="3718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algn="l">
              <a:lnSpc>
                <a:spcPts val="2900"/>
              </a:lnSpc>
            </a:pPr>
            <a:r>
              <a:rPr lang="es-MX" sz="2400" b="1" dirty="0" err="1">
                <a:solidFill>
                  <a:schemeClr val="accent3">
                    <a:lumMod val="50000"/>
                  </a:schemeClr>
                </a:solidFill>
                <a:latin typeface="+mn-lt"/>
              </a:rPr>
              <a:t>Springerlink</a:t>
            </a:r>
            <a:r>
              <a:rPr lang="es-MX" sz="2400" dirty="0">
                <a:solidFill>
                  <a:schemeClr val="accent2">
                    <a:lumMod val="60000"/>
                    <a:lumOff val="40000"/>
                  </a:schemeClr>
                </a:solidFill>
                <a:latin typeface="+mn-lt"/>
              </a:rPr>
              <a:t>, la plataforma de Springer</a:t>
            </a:r>
          </a:p>
        </p:txBody>
      </p:sp>
      <p:sp>
        <p:nvSpPr>
          <p:cNvPr id="15" name="Rectangle 14"/>
          <p:cNvSpPr/>
          <p:nvPr/>
        </p:nvSpPr>
        <p:spPr>
          <a:xfrm>
            <a:off x="251520" y="683118"/>
            <a:ext cx="2773516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lvl="2" algn="l">
              <a:lnSpc>
                <a:spcPct val="100000"/>
              </a:lnSpc>
            </a:pPr>
            <a:r>
              <a:rPr lang="es-MX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Estructura y funcionalidad</a:t>
            </a:r>
          </a:p>
        </p:txBody>
      </p:sp>
      <p:pic>
        <p:nvPicPr>
          <p:cNvPr id="3080" name="Picture 8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203848" y="1340768"/>
            <a:ext cx="2085975" cy="828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" name="Oval 15"/>
          <p:cNvSpPr/>
          <p:nvPr/>
        </p:nvSpPr>
        <p:spPr bwMode="auto">
          <a:xfrm>
            <a:off x="3793560" y="1138392"/>
            <a:ext cx="450647" cy="519351"/>
          </a:xfrm>
          <a:prstGeom prst="ellipse">
            <a:avLst/>
          </a:prstGeom>
          <a:solidFill>
            <a:srgbClr val="FFFFFF">
              <a:alpha val="50196"/>
            </a:srgbClr>
          </a:solidFill>
          <a:ln w="38100" cap="flat" cmpd="sng" algn="ctr">
            <a:solidFill>
              <a:schemeClr val="accent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r>
              <a:rPr lang="es-MX" sz="1800" b="1" dirty="0">
                <a:solidFill>
                  <a:schemeClr val="bg2">
                    <a:lumMod val="50000"/>
                  </a:schemeClr>
                </a:solidFill>
                <a:latin typeface="+mn-lt"/>
              </a:rPr>
              <a:t>1</a:t>
            </a:r>
            <a:endParaRPr lang="en-US" sz="1800" b="1" dirty="0">
              <a:solidFill>
                <a:schemeClr val="bg2">
                  <a:lumMod val="50000"/>
                </a:schemeClr>
              </a:solidFill>
              <a:latin typeface="+mn-lt"/>
            </a:endParaRPr>
          </a:p>
        </p:txBody>
      </p:sp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79945" y="994377"/>
            <a:ext cx="6166056" cy="58636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" name="Oval 21"/>
          <p:cNvSpPr/>
          <p:nvPr/>
        </p:nvSpPr>
        <p:spPr bwMode="auto">
          <a:xfrm>
            <a:off x="2203148" y="1556048"/>
            <a:ext cx="366276" cy="432792"/>
          </a:xfrm>
          <a:prstGeom prst="ellipse">
            <a:avLst/>
          </a:prstGeom>
          <a:solidFill>
            <a:srgbClr val="FFFFFF">
              <a:alpha val="50196"/>
            </a:srgbClr>
          </a:solidFill>
          <a:ln w="38100" cap="flat" cmpd="sng" algn="ctr">
            <a:solidFill>
              <a:schemeClr val="accent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r>
              <a:rPr lang="es-MX" sz="1400" b="1" dirty="0" smtClean="0">
                <a:solidFill>
                  <a:schemeClr val="bg2">
                    <a:lumMod val="50000"/>
                  </a:schemeClr>
                </a:solidFill>
                <a:latin typeface="+mn-lt"/>
              </a:rPr>
              <a:t>a</a:t>
            </a:r>
            <a:endParaRPr lang="en-US" sz="1400" b="1" dirty="0">
              <a:solidFill>
                <a:schemeClr val="bg2">
                  <a:lumMod val="50000"/>
                </a:schemeClr>
              </a:solidFill>
              <a:latin typeface="+mn-lt"/>
            </a:endParaRPr>
          </a:p>
        </p:txBody>
      </p:sp>
      <p:sp>
        <p:nvSpPr>
          <p:cNvPr id="23" name="Oval 22"/>
          <p:cNvSpPr/>
          <p:nvPr/>
        </p:nvSpPr>
        <p:spPr bwMode="auto">
          <a:xfrm>
            <a:off x="2195736" y="3284240"/>
            <a:ext cx="366276" cy="432792"/>
          </a:xfrm>
          <a:prstGeom prst="ellipse">
            <a:avLst/>
          </a:prstGeom>
          <a:solidFill>
            <a:srgbClr val="FFFFFF">
              <a:alpha val="50196"/>
            </a:srgbClr>
          </a:solidFill>
          <a:ln w="38100" cap="flat" cmpd="sng" algn="ctr">
            <a:solidFill>
              <a:schemeClr val="accent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r>
              <a:rPr lang="es-MX" sz="1400" b="1" dirty="0" smtClean="0">
                <a:solidFill>
                  <a:schemeClr val="bg2">
                    <a:lumMod val="50000"/>
                  </a:schemeClr>
                </a:solidFill>
                <a:latin typeface="+mn-lt"/>
              </a:rPr>
              <a:t>b</a:t>
            </a:r>
            <a:endParaRPr lang="en-US" sz="1400" b="1" dirty="0">
              <a:solidFill>
                <a:schemeClr val="bg2">
                  <a:lumMod val="50000"/>
                </a:schemeClr>
              </a:solidFill>
              <a:latin typeface="+mn-lt"/>
            </a:endParaRPr>
          </a:p>
        </p:txBody>
      </p:sp>
      <p:sp>
        <p:nvSpPr>
          <p:cNvPr id="20" name="Oval 19"/>
          <p:cNvSpPr/>
          <p:nvPr/>
        </p:nvSpPr>
        <p:spPr bwMode="auto">
          <a:xfrm>
            <a:off x="1115616" y="1484784"/>
            <a:ext cx="522662" cy="519351"/>
          </a:xfrm>
          <a:prstGeom prst="ellipse">
            <a:avLst/>
          </a:prstGeom>
          <a:solidFill>
            <a:srgbClr val="FFFFFF">
              <a:alpha val="50196"/>
            </a:srgbClr>
          </a:solidFill>
          <a:ln w="38100" cap="flat" cmpd="sng" algn="ctr">
            <a:solidFill>
              <a:schemeClr val="accent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r>
              <a:rPr lang="es-MX" sz="1800" b="1" dirty="0" smtClean="0">
                <a:solidFill>
                  <a:schemeClr val="bg2">
                    <a:lumMod val="50000"/>
                  </a:schemeClr>
                </a:solidFill>
                <a:latin typeface="+mn-lt"/>
              </a:rPr>
              <a:t>2</a:t>
            </a:r>
            <a:endParaRPr lang="en-US" sz="1800" b="1" dirty="0">
              <a:solidFill>
                <a:schemeClr val="bg2">
                  <a:lumMod val="50000"/>
                </a:schemeClr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925446150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0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0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16" grpId="1" animBg="1"/>
      <p:bldP spid="22" grpId="0" animBg="1"/>
      <p:bldP spid="23" grpId="0" animBg="1"/>
      <p:bldP spid="20" grpId="0" animBg="1"/>
    </p:bld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119</Words>
  <Application>Microsoft Office PowerPoint</Application>
  <PresentationFormat>Presentación en pantalla (4:3)</PresentationFormat>
  <Paragraphs>58</Paragraphs>
  <Slides>6</Slides>
  <Notes>2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7" baseType="lpstr">
      <vt:lpstr>Tema de Office</vt:lpstr>
      <vt:lpstr>Parte 4</vt:lpstr>
      <vt:lpstr>Diapositiva 2</vt:lpstr>
      <vt:lpstr>SpringerLink     http://link.springer.com </vt:lpstr>
      <vt:lpstr>Diapositiva 4</vt:lpstr>
      <vt:lpstr>Diapositiva 5</vt:lpstr>
      <vt:lpstr>Diapositiva 6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Parte 4-4</dc:title>
  <dc:creator>Lourdes Ramos</dc:creator>
  <cp:lastModifiedBy>Lourdes Ramos</cp:lastModifiedBy>
  <cp:revision>2</cp:revision>
  <dcterms:created xsi:type="dcterms:W3CDTF">2015-10-02T20:35:16Z</dcterms:created>
  <dcterms:modified xsi:type="dcterms:W3CDTF">2015-10-05T12:18:22Z</dcterms:modified>
</cp:coreProperties>
</file>